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1D4A8-04D5-4372-BD5B-6394AE187516}" type="datetimeFigureOut">
              <a:rPr lang="en-US" smtClean="0"/>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A534C-65C9-4CA3-988E-079385F81F6B}" type="slidenum">
              <a:rPr lang="en-US" smtClean="0"/>
              <a:t>‹#›</a:t>
            </a:fld>
            <a:endParaRPr lang="en-US"/>
          </a:p>
        </p:txBody>
      </p:sp>
    </p:spTree>
    <p:extLst>
      <p:ext uri="{BB962C8B-B14F-4D97-AF65-F5344CB8AC3E}">
        <p14:creationId xmlns:p14="http://schemas.microsoft.com/office/powerpoint/2010/main" val="305131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3075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498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137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5911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2951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5005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1117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1479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9583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7836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81501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13469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7024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79543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9678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1209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47635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59780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02286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949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4848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0929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5858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5611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024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3075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9D936AD-2738-46AF-A4A2-94542FDE75B8}" type="datetimeFigureOut">
              <a:rPr lang="en-US" smtClean="0">
                <a:solidFill>
                  <a:srgbClr val="DBF5F9">
                    <a:shade val="90000"/>
                  </a:srgbClr>
                </a:solidFill>
              </a:rPr>
              <a:pPr/>
              <a:t>7/17/2014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3F18EAFC-9C63-4F7C-A8D5-00211D8AE2F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019609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709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540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3584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DBF5F9">
                    <a:shade val="90000"/>
                  </a:srgbClr>
                </a:solidFill>
              </a:rPr>
              <a:pPr/>
              <a:t>7/17/2014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968704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377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043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143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611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27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3284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D936AD-2738-46AF-A4A2-94542FDE75B8}" type="datetimeFigureOut">
              <a:rPr lang="en-US" smtClean="0">
                <a:solidFill>
                  <a:srgbClr val="04617B">
                    <a:shade val="90000"/>
                  </a:srgbClr>
                </a:solidFill>
              </a:rPr>
              <a:pPr/>
              <a:t>7/17/2014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16367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sz="6000" dirty="0" smtClean="0">
                <a:solidFill>
                  <a:prstClr val="black"/>
                </a:solidFill>
                <a:latin typeface="Adobe Kaiti Std R" pitchFamily="18" charset="-128"/>
                <a:ea typeface="Adobe Kaiti Std R" pitchFamily="18" charset="-128"/>
              </a:rPr>
              <a:t>第三冊</a:t>
            </a:r>
            <a:r>
              <a:rPr lang="zh-TW" altLang="en-US" sz="6000" dirty="0" smtClean="0">
                <a:solidFill>
                  <a:schemeClr val="tx1"/>
                </a:solidFill>
                <a:latin typeface="Adobe Kaiti Std R" pitchFamily="18" charset="-128"/>
                <a:ea typeface="Adobe Kaiti Std R" pitchFamily="18" charset="-128"/>
              </a:rPr>
              <a:t>第一課補充資料</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54507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3434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也許</a:t>
            </a:r>
            <a:endParaRPr lang="en-US" sz="4000" dirty="0">
              <a:solidFill>
                <a:prstClr val="black"/>
              </a:solidFill>
              <a:latin typeface="Adobe Kaiti Std R" pitchFamily="18" charset="-128"/>
              <a:ea typeface="Adobe Kaiti Std R" pitchFamily="18" charset="-128"/>
            </a:endParaRPr>
          </a:p>
        </p:txBody>
      </p:sp>
      <p:sp>
        <p:nvSpPr>
          <p:cNvPr id="4" name="TextBox 3"/>
          <p:cNvSpPr txBox="1"/>
          <p:nvPr/>
        </p:nvSpPr>
        <p:spPr>
          <a:xfrm>
            <a:off x="533400" y="56388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說明白</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3124200" y="56388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告訴</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962400" y="43434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請問</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5562600" y="5638800"/>
            <a:ext cx="30480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話中有話</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324600" y="42672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是誰</a:t>
            </a:r>
            <a:r>
              <a:rPr lang="en-US" altLang="zh-TW" sz="4000" dirty="0">
                <a:solidFill>
                  <a:prstClr val="black"/>
                </a:solidFill>
                <a:latin typeface="Adobe Kaiti Std R" pitchFamily="18" charset="-128"/>
                <a:ea typeface="Adobe Kaiti Std R" pitchFamily="18" charset="-128"/>
              </a:rPr>
              <a:t>?</a:t>
            </a:r>
            <a:endParaRPr lang="en-US" sz="4000" dirty="0">
              <a:solidFill>
                <a:prstClr val="black"/>
              </a:solidFill>
              <a:latin typeface="Adobe Kaiti Std R" pitchFamily="18" charset="-128"/>
              <a:ea typeface="Adobe Kaiti Std R" pitchFamily="18" charset="-128"/>
            </a:endParaRPr>
          </a:p>
        </p:txBody>
      </p:sp>
      <p:pic>
        <p:nvPicPr>
          <p:cNvPr id="14" name="Picture 1" descr="C:\Users\Meishing\Dropbox\meizhouhuayu\pics\31.23.png"/>
          <p:cNvPicPr>
            <a:picLocks noChangeAspect="1" noChangeArrowheads="1"/>
          </p:cNvPicPr>
          <p:nvPr/>
        </p:nvPicPr>
        <p:blipFill>
          <a:blip r:embed="rId4" cstate="print">
            <a:lum bright="-10000" contrast="20000"/>
          </a:blip>
          <a:srcRect/>
          <a:stretch>
            <a:fillRect/>
          </a:stretch>
        </p:blipFill>
        <p:spPr bwMode="auto">
          <a:xfrm>
            <a:off x="914400" y="1828800"/>
            <a:ext cx="7418615" cy="2209800"/>
          </a:xfrm>
          <a:prstGeom prst="rect">
            <a:avLst/>
          </a:prstGeom>
          <a:noFill/>
        </p:spPr>
      </p:pic>
      <p:sp>
        <p:nvSpPr>
          <p:cNvPr id="15" name="TextBox 14"/>
          <p:cNvSpPr txBox="1"/>
          <p:nvPr/>
        </p:nvSpPr>
        <p:spPr>
          <a:xfrm>
            <a:off x="838200" y="990600"/>
            <a:ext cx="1752600" cy="1015663"/>
          </a:xfrm>
          <a:prstGeom prst="rect">
            <a:avLst/>
          </a:prstGeom>
          <a:solidFill>
            <a:srgbClr val="FFFF00"/>
          </a:solidFill>
          <a:ln>
            <a:solidFill>
              <a:schemeClr val="tx1"/>
            </a:solidFill>
          </a:ln>
        </p:spPr>
        <p:txBody>
          <a:bodyPr wrap="square" rtlCol="0">
            <a:spAutoFit/>
          </a:bodyPr>
          <a:lstStyle/>
          <a:p>
            <a:r>
              <a:rPr lang="zh-TW" altLang="en-US" sz="6000" dirty="0">
                <a:solidFill>
                  <a:prstClr val="black"/>
                </a:solidFill>
                <a:latin typeface="Adobe Kaiti Std R" pitchFamily="18" charset="-128"/>
                <a:ea typeface="Adobe Kaiti Std R" pitchFamily="18" charset="-128"/>
              </a:rPr>
              <a:t>言部</a:t>
            </a:r>
            <a:endParaRPr lang="en-US" sz="6000" dirty="0">
              <a:solidFill>
                <a:prstClr val="black"/>
              </a:solidFill>
              <a:latin typeface="Adobe Kaiti Std R" pitchFamily="18" charset="-128"/>
              <a:ea typeface="Adobe Kaiti Std R" pitchFamily="18" charset="-128"/>
            </a:endParaRPr>
          </a:p>
        </p:txBody>
      </p:sp>
      <p:pic>
        <p:nvPicPr>
          <p:cNvPr id="6146" name="Picture 2" descr="C:\Users\Meishing\Dropbox\meizhouhuayu\pics\言.png"/>
          <p:cNvPicPr>
            <a:picLocks noChangeAspect="1" noChangeArrowheads="1"/>
          </p:cNvPicPr>
          <p:nvPr/>
        </p:nvPicPr>
        <p:blipFill>
          <a:blip r:embed="rId5" cstate="print">
            <a:lum bright="-10000" contrast="20000"/>
          </a:blip>
          <a:srcRect/>
          <a:stretch>
            <a:fillRect/>
          </a:stretch>
        </p:blipFill>
        <p:spPr bwMode="auto">
          <a:xfrm>
            <a:off x="4267200" y="838200"/>
            <a:ext cx="4629150" cy="981075"/>
          </a:xfrm>
          <a:prstGeom prst="rect">
            <a:avLst/>
          </a:prstGeom>
          <a:noFill/>
        </p:spPr>
      </p:pic>
      <p:sp>
        <p:nvSpPr>
          <p:cNvPr id="11" name="TextBox 10"/>
          <p:cNvSpPr txBox="1"/>
          <p:nvPr/>
        </p:nvSpPr>
        <p:spPr>
          <a:xfrm>
            <a:off x="6172200" y="0"/>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1827617648"/>
      </p:ext>
    </p:extLst>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2.5"/>
                                          </p:val>
                                        </p:tav>
                                        <p:tav tm="100000">
                                          <p:val>
                                            <p:strVal val="#ppt_w"/>
                                          </p:val>
                                        </p:tav>
                                      </p:tavLst>
                                    </p:anim>
                                    <p:anim calcmode="lin" valueType="num">
                                      <p:cBhvr>
                                        <p:cTn id="15" dur="500" fill="hold"/>
                                        <p:tgtEl>
                                          <p:spTgt spid="3"/>
                                        </p:tgtEl>
                                        <p:attrNameLst>
                                          <p:attrName>ppt_h</p:attrName>
                                        </p:attrNameLst>
                                      </p:cBhvr>
                                      <p:tavLst>
                                        <p:tav tm="0">
                                          <p:val>
                                            <p:strVal val="#ppt_h*0.01"/>
                                          </p:val>
                                        </p:tav>
                                        <p:tav tm="100000">
                                          <p:val>
                                            <p:strVal val="#ppt_h"/>
                                          </p:val>
                                        </p:tav>
                                      </p:tavLst>
                                    </p:anim>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h+1"/>
                                          </p:val>
                                        </p:tav>
                                        <p:tav tm="100000">
                                          <p:val>
                                            <p:strVal val="#ppt_y"/>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2.5"/>
                                          </p:val>
                                        </p:tav>
                                        <p:tav tm="100000">
                                          <p:val>
                                            <p:strVal val="#ppt_w"/>
                                          </p:val>
                                        </p:tav>
                                      </p:tavLst>
                                    </p:anim>
                                    <p:anim calcmode="lin" valueType="num">
                                      <p:cBhvr>
                                        <p:cTn id="33" dur="500" fill="hold"/>
                                        <p:tgtEl>
                                          <p:spTgt spid="5"/>
                                        </p:tgtEl>
                                        <p:attrNameLst>
                                          <p:attrName>ppt_h</p:attrName>
                                        </p:attrNameLst>
                                      </p:cBhvr>
                                      <p:tavLst>
                                        <p:tav tm="0">
                                          <p:val>
                                            <p:strVal val="#ppt_h*0.01"/>
                                          </p:val>
                                        </p:tav>
                                        <p:tav tm="100000">
                                          <p:val>
                                            <p:strVal val="#ppt_h"/>
                                          </p:val>
                                        </p:tav>
                                      </p:tavLst>
                                    </p:anim>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h+1"/>
                                          </p:val>
                                        </p:tav>
                                        <p:tav tm="100000">
                                          <p:val>
                                            <p:strVal val="#ppt_y"/>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2.5"/>
                                          </p:val>
                                        </p:tav>
                                        <p:tav tm="100000">
                                          <p:val>
                                            <p:strVal val="#ppt_w"/>
                                          </p:val>
                                        </p:tav>
                                      </p:tavLst>
                                    </p:anim>
                                    <p:anim calcmode="lin" valueType="num">
                                      <p:cBhvr>
                                        <p:cTn id="42" dur="500" fill="hold"/>
                                        <p:tgtEl>
                                          <p:spTgt spid="6"/>
                                        </p:tgtEl>
                                        <p:attrNameLst>
                                          <p:attrName>ppt_h</p:attrName>
                                        </p:attrNameLst>
                                      </p:cBhvr>
                                      <p:tavLst>
                                        <p:tav tm="0">
                                          <p:val>
                                            <p:strVal val="#ppt_h*0.01"/>
                                          </p:val>
                                        </p:tav>
                                        <p:tav tm="100000">
                                          <p:val>
                                            <p:strVal val="#ppt_h"/>
                                          </p:val>
                                        </p:tav>
                                      </p:tavLst>
                                    </p:anim>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h+1"/>
                                          </p:val>
                                        </p:tav>
                                        <p:tav tm="100000">
                                          <p:val>
                                            <p:strVal val="#ppt_y"/>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strVal val="#ppt_w*2.5"/>
                                          </p:val>
                                        </p:tav>
                                        <p:tav tm="100000">
                                          <p:val>
                                            <p:strVal val="#ppt_w"/>
                                          </p:val>
                                        </p:tav>
                                      </p:tavLst>
                                    </p:anim>
                                    <p:anim calcmode="lin" valueType="num">
                                      <p:cBhvr>
                                        <p:cTn id="51" dur="500" fill="hold"/>
                                        <p:tgtEl>
                                          <p:spTgt spid="7"/>
                                        </p:tgtEl>
                                        <p:attrNameLst>
                                          <p:attrName>ppt_h</p:attrName>
                                        </p:attrNameLst>
                                      </p:cBhvr>
                                      <p:tavLst>
                                        <p:tav tm="0">
                                          <p:val>
                                            <p:strVal val="#ppt_h*0.01"/>
                                          </p:val>
                                        </p:tav>
                                        <p:tav tm="100000">
                                          <p:val>
                                            <p:strVal val="#ppt_h"/>
                                          </p:val>
                                        </p:tav>
                                      </p:tavLst>
                                    </p:anim>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500" fill="hold"/>
                                        <p:tgtEl>
                                          <p:spTgt spid="7"/>
                                        </p:tgtEl>
                                        <p:attrNameLst>
                                          <p:attrName>ppt_y</p:attrName>
                                        </p:attrNameLst>
                                      </p:cBhvr>
                                      <p:tavLst>
                                        <p:tav tm="0">
                                          <p:val>
                                            <p:strVal val="#ppt_h+1"/>
                                          </p:val>
                                        </p:tav>
                                        <p:tav tm="100000">
                                          <p:val>
                                            <p:strVal val="#ppt_y"/>
                                          </p:val>
                                        </p:tav>
                                      </p:tavLst>
                                    </p:anim>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strVal val="#ppt_w*2.5"/>
                                          </p:val>
                                        </p:tav>
                                        <p:tav tm="100000">
                                          <p:val>
                                            <p:strVal val="#ppt_w"/>
                                          </p:val>
                                        </p:tav>
                                      </p:tavLst>
                                    </p:anim>
                                    <p:anim calcmode="lin" valueType="num">
                                      <p:cBhvr>
                                        <p:cTn id="60" dur="500" fill="hold"/>
                                        <p:tgtEl>
                                          <p:spTgt spid="8"/>
                                        </p:tgtEl>
                                        <p:attrNameLst>
                                          <p:attrName>ppt_h</p:attrName>
                                        </p:attrNameLst>
                                      </p:cBhvr>
                                      <p:tavLst>
                                        <p:tav tm="0">
                                          <p:val>
                                            <p:strVal val="#ppt_h*0.01"/>
                                          </p:val>
                                        </p:tav>
                                        <p:tav tm="100000">
                                          <p:val>
                                            <p:strVal val="#ppt_h"/>
                                          </p:val>
                                        </p:tav>
                                      </p:tavLst>
                                    </p:anim>
                                    <p:anim calcmode="lin" valueType="num">
                                      <p:cBhvr>
                                        <p:cTn id="61" dur="500" fill="hold"/>
                                        <p:tgtEl>
                                          <p:spTgt spid="8"/>
                                        </p:tgtEl>
                                        <p:attrNameLst>
                                          <p:attrName>ppt_x</p:attrName>
                                        </p:attrNameLst>
                                      </p:cBhvr>
                                      <p:tavLst>
                                        <p:tav tm="0">
                                          <p:val>
                                            <p:strVal val="#ppt_x"/>
                                          </p:val>
                                        </p:tav>
                                        <p:tav tm="100000">
                                          <p:val>
                                            <p:strVal val="#ppt_x"/>
                                          </p:val>
                                        </p:tav>
                                      </p:tavLst>
                                    </p:anim>
                                    <p:anim calcmode="lin" valueType="num">
                                      <p:cBhvr>
                                        <p:cTn id="62" dur="500" fill="hold"/>
                                        <p:tgtEl>
                                          <p:spTgt spid="8"/>
                                        </p:tgtEl>
                                        <p:attrNameLst>
                                          <p:attrName>ppt_y</p:attrName>
                                        </p:attrNameLst>
                                      </p:cBhvr>
                                      <p:tavLst>
                                        <p:tav tm="0">
                                          <p:val>
                                            <p:strVal val="#ppt_h+1"/>
                                          </p:val>
                                        </p:tav>
                                        <p:tav tm="100000">
                                          <p:val>
                                            <p:strVal val="#ppt_y"/>
                                          </p:val>
                                        </p:tav>
                                      </p:tavLst>
                                    </p:anim>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1676400" cy="954107"/>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找一找</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言</a:t>
            </a:r>
            <a:r>
              <a:rPr lang="en-US" altLang="zh-TW" sz="2800" dirty="0">
                <a:solidFill>
                  <a:prstClr val="black"/>
                </a:solidFill>
                <a:latin typeface="Adobe Kaiti Std R" pitchFamily="18" charset="-128"/>
                <a:ea typeface="Adobe Kaiti Std R" pitchFamily="18" charset="-128"/>
              </a:rPr>
              <a:t>)</a:t>
            </a:r>
            <a:endParaRPr lang="en-US" sz="2800" dirty="0">
              <a:solidFill>
                <a:prstClr val="black"/>
              </a:solidFill>
              <a:latin typeface="Adobe Kaiti Std R" pitchFamily="18" charset="-128"/>
              <a:ea typeface="Adobe Kaiti Std R" pitchFamily="18" charset="-128"/>
            </a:endParaRPr>
          </a:p>
        </p:txBody>
      </p:sp>
      <p:sp>
        <p:nvSpPr>
          <p:cNvPr id="3" name="TextBox 2"/>
          <p:cNvSpPr txBox="1"/>
          <p:nvPr/>
        </p:nvSpPr>
        <p:spPr>
          <a:xfrm>
            <a:off x="1905000" y="24384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諷</a:t>
            </a:r>
            <a:endParaRPr lang="en-US" sz="6000" dirty="0">
              <a:solidFill>
                <a:prstClr val="black"/>
              </a:solidFill>
              <a:latin typeface="Adobe Kaiti Std R" pitchFamily="18" charset="-128"/>
              <a:ea typeface="Adobe Kaiti Std R" pitchFamily="18" charset="-128"/>
            </a:endParaRPr>
          </a:p>
        </p:txBody>
      </p:sp>
      <p:sp>
        <p:nvSpPr>
          <p:cNvPr id="4" name="TextBox 3"/>
          <p:cNvSpPr txBox="1"/>
          <p:nvPr/>
        </p:nvSpPr>
        <p:spPr>
          <a:xfrm>
            <a:off x="762000" y="37338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訝</a:t>
            </a:r>
            <a:endParaRPr lang="en-US" sz="6000" dirty="0">
              <a:solidFill>
                <a:prstClr val="black"/>
              </a:solidFill>
              <a:latin typeface="Adobe Kaiti Std R" pitchFamily="18" charset="-128"/>
              <a:ea typeface="Adobe Kaiti Std R" pitchFamily="18" charset="-128"/>
            </a:endParaRPr>
          </a:p>
        </p:txBody>
      </p:sp>
      <p:sp>
        <p:nvSpPr>
          <p:cNvPr id="5" name="TextBox 4"/>
          <p:cNvSpPr txBox="1"/>
          <p:nvPr/>
        </p:nvSpPr>
        <p:spPr>
          <a:xfrm>
            <a:off x="3429000" y="31242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課</a:t>
            </a:r>
            <a:endParaRPr lang="en-US" sz="6000" dirty="0">
              <a:solidFill>
                <a:prstClr val="black"/>
              </a:solidFill>
              <a:latin typeface="Adobe Kaiti Std R" pitchFamily="18" charset="-128"/>
              <a:ea typeface="Adobe Kaiti Std R" pitchFamily="18" charset="-128"/>
            </a:endParaRPr>
          </a:p>
        </p:txBody>
      </p:sp>
      <p:sp>
        <p:nvSpPr>
          <p:cNvPr id="6" name="TextBox 5"/>
          <p:cNvSpPr txBox="1"/>
          <p:nvPr/>
        </p:nvSpPr>
        <p:spPr>
          <a:xfrm>
            <a:off x="2362200" y="44958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談</a:t>
            </a:r>
            <a:endParaRPr lang="en-US" sz="6000" dirty="0">
              <a:solidFill>
                <a:prstClr val="black"/>
              </a:solidFill>
              <a:latin typeface="Adobe Kaiti Std R" pitchFamily="18" charset="-128"/>
              <a:ea typeface="Adobe Kaiti Std R" pitchFamily="18" charset="-128"/>
            </a:endParaRPr>
          </a:p>
        </p:txBody>
      </p:sp>
      <p:sp>
        <p:nvSpPr>
          <p:cNvPr id="7" name="TextBox 6"/>
          <p:cNvSpPr txBox="1"/>
          <p:nvPr/>
        </p:nvSpPr>
        <p:spPr>
          <a:xfrm>
            <a:off x="3886200" y="16002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計</a:t>
            </a:r>
            <a:endParaRPr lang="en-US" sz="6000" dirty="0">
              <a:solidFill>
                <a:prstClr val="black"/>
              </a:solidFill>
              <a:latin typeface="Adobe Kaiti Std R" pitchFamily="18" charset="-128"/>
              <a:ea typeface="Adobe Kaiti Std R" pitchFamily="18" charset="-128"/>
            </a:endParaRPr>
          </a:p>
        </p:txBody>
      </p:sp>
      <p:sp>
        <p:nvSpPr>
          <p:cNvPr id="8" name="TextBox 7"/>
          <p:cNvSpPr txBox="1"/>
          <p:nvPr/>
        </p:nvSpPr>
        <p:spPr>
          <a:xfrm>
            <a:off x="4648200" y="38100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訓</a:t>
            </a:r>
            <a:endParaRPr lang="en-US" sz="6000" dirty="0">
              <a:solidFill>
                <a:prstClr val="black"/>
              </a:solidFill>
              <a:latin typeface="Adobe Kaiti Std R" pitchFamily="18" charset="-128"/>
              <a:ea typeface="Adobe Kaiti Std R" pitchFamily="18" charset="-128"/>
            </a:endParaRPr>
          </a:p>
        </p:txBody>
      </p:sp>
      <p:sp>
        <p:nvSpPr>
          <p:cNvPr id="9" name="TextBox 8"/>
          <p:cNvSpPr txBox="1"/>
          <p:nvPr/>
        </p:nvSpPr>
        <p:spPr>
          <a:xfrm>
            <a:off x="6629400" y="21336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這</a:t>
            </a:r>
            <a:endParaRPr lang="en-US" sz="6000" dirty="0">
              <a:solidFill>
                <a:prstClr val="black"/>
              </a:solidFill>
              <a:latin typeface="Adobe Kaiti Std R" pitchFamily="18" charset="-128"/>
              <a:ea typeface="Adobe Kaiti Std R" pitchFamily="18" charset="-128"/>
            </a:endParaRPr>
          </a:p>
        </p:txBody>
      </p:sp>
      <p:sp>
        <p:nvSpPr>
          <p:cNvPr id="10" name="TextBox 9"/>
          <p:cNvSpPr txBox="1"/>
          <p:nvPr/>
        </p:nvSpPr>
        <p:spPr>
          <a:xfrm>
            <a:off x="457200" y="20574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信</a:t>
            </a:r>
            <a:endParaRPr lang="en-US" sz="6000" dirty="0">
              <a:solidFill>
                <a:prstClr val="black"/>
              </a:solidFill>
              <a:latin typeface="Adobe Kaiti Std R" pitchFamily="18" charset="-128"/>
              <a:ea typeface="Adobe Kaiti Std R" pitchFamily="18" charset="-128"/>
            </a:endParaRPr>
          </a:p>
        </p:txBody>
      </p:sp>
      <p:sp>
        <p:nvSpPr>
          <p:cNvPr id="11" name="TextBox 10"/>
          <p:cNvSpPr txBox="1"/>
          <p:nvPr/>
        </p:nvSpPr>
        <p:spPr>
          <a:xfrm>
            <a:off x="2438400" y="12192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誨</a:t>
            </a:r>
            <a:endParaRPr lang="en-US" sz="6000" dirty="0">
              <a:solidFill>
                <a:prstClr val="black"/>
              </a:solidFill>
              <a:latin typeface="Adobe Kaiti Std R" pitchFamily="18" charset="-128"/>
              <a:ea typeface="Adobe Kaiti Std R" pitchFamily="18" charset="-128"/>
            </a:endParaRPr>
          </a:p>
        </p:txBody>
      </p:sp>
      <p:sp>
        <p:nvSpPr>
          <p:cNvPr id="12" name="TextBox 11"/>
          <p:cNvSpPr txBox="1"/>
          <p:nvPr/>
        </p:nvSpPr>
        <p:spPr>
          <a:xfrm>
            <a:off x="3962400" y="52578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訕</a:t>
            </a:r>
            <a:endParaRPr lang="en-US" sz="6000" dirty="0">
              <a:solidFill>
                <a:prstClr val="black"/>
              </a:solidFill>
              <a:latin typeface="Adobe Kaiti Std R" pitchFamily="18" charset="-128"/>
              <a:ea typeface="Adobe Kaiti Std R" pitchFamily="18" charset="-128"/>
            </a:endParaRPr>
          </a:p>
        </p:txBody>
      </p:sp>
      <p:sp>
        <p:nvSpPr>
          <p:cNvPr id="13" name="TextBox 12"/>
          <p:cNvSpPr txBox="1"/>
          <p:nvPr/>
        </p:nvSpPr>
        <p:spPr>
          <a:xfrm>
            <a:off x="6019800" y="52578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詳</a:t>
            </a:r>
            <a:endParaRPr lang="en-US" sz="6000" dirty="0">
              <a:solidFill>
                <a:prstClr val="black"/>
              </a:solidFill>
              <a:latin typeface="Adobe Kaiti Std R" pitchFamily="18" charset="-128"/>
              <a:ea typeface="Adobe Kaiti Std R" pitchFamily="18" charset="-128"/>
            </a:endParaRPr>
          </a:p>
        </p:txBody>
      </p:sp>
      <p:sp>
        <p:nvSpPr>
          <p:cNvPr id="14" name="TextBox 13"/>
          <p:cNvSpPr txBox="1"/>
          <p:nvPr/>
        </p:nvSpPr>
        <p:spPr>
          <a:xfrm>
            <a:off x="6096000" y="35052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証</a:t>
            </a:r>
            <a:endParaRPr lang="en-US" sz="6000" dirty="0">
              <a:solidFill>
                <a:prstClr val="black"/>
              </a:solidFill>
              <a:latin typeface="Adobe Kaiti Std R" pitchFamily="18" charset="-128"/>
              <a:ea typeface="Adobe Kaiti Std R" pitchFamily="18" charset="-128"/>
            </a:endParaRPr>
          </a:p>
        </p:txBody>
      </p:sp>
      <p:sp>
        <p:nvSpPr>
          <p:cNvPr id="15" name="TextBox 14"/>
          <p:cNvSpPr txBox="1"/>
          <p:nvPr/>
        </p:nvSpPr>
        <p:spPr>
          <a:xfrm>
            <a:off x="7467600" y="12192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諾</a:t>
            </a:r>
            <a:endParaRPr lang="en-US" sz="6000" dirty="0">
              <a:solidFill>
                <a:prstClr val="black"/>
              </a:solidFill>
              <a:latin typeface="Adobe Kaiti Std R" pitchFamily="18" charset="-128"/>
              <a:ea typeface="Adobe Kaiti Std R" pitchFamily="18" charset="-128"/>
            </a:endParaRPr>
          </a:p>
        </p:txBody>
      </p:sp>
      <p:sp>
        <p:nvSpPr>
          <p:cNvPr id="16" name="TextBox 15"/>
          <p:cNvSpPr txBox="1"/>
          <p:nvPr/>
        </p:nvSpPr>
        <p:spPr>
          <a:xfrm>
            <a:off x="7543800" y="38100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謂</a:t>
            </a:r>
            <a:endParaRPr lang="en-US" sz="6000" dirty="0">
              <a:solidFill>
                <a:prstClr val="black"/>
              </a:solidFill>
              <a:latin typeface="Adobe Kaiti Std R" pitchFamily="18" charset="-128"/>
              <a:ea typeface="Adobe Kaiti Std R" pitchFamily="18" charset="-128"/>
            </a:endParaRPr>
          </a:p>
        </p:txBody>
      </p:sp>
      <p:sp>
        <p:nvSpPr>
          <p:cNvPr id="17" name="TextBox 16"/>
          <p:cNvSpPr txBox="1"/>
          <p:nvPr/>
        </p:nvSpPr>
        <p:spPr>
          <a:xfrm>
            <a:off x="838200" y="53340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讚</a:t>
            </a:r>
            <a:endParaRPr lang="en-US" sz="6000" dirty="0">
              <a:solidFill>
                <a:prstClr val="black"/>
              </a:solidFill>
              <a:latin typeface="Adobe Kaiti Std R" pitchFamily="18" charset="-128"/>
              <a:ea typeface="Adobe Kaiti Std R" pitchFamily="18" charset="-128"/>
            </a:endParaRPr>
          </a:p>
        </p:txBody>
      </p:sp>
      <p:sp>
        <p:nvSpPr>
          <p:cNvPr id="18" name="TextBox 17"/>
          <p:cNvSpPr txBox="1"/>
          <p:nvPr/>
        </p:nvSpPr>
        <p:spPr>
          <a:xfrm>
            <a:off x="5410200" y="9906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護</a:t>
            </a:r>
            <a:endParaRPr lang="en-US" sz="60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2631120699"/>
      </p:ext>
    </p:extLst>
  </p:cSld>
  <p:clrMapOvr>
    <a:masterClrMapping/>
  </p:clrMapOvr>
  <p:transition>
    <p:sndAc>
      <p:stSnd>
        <p:snd r:embed="rId3" name="applaus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sz="6000" dirty="0" smtClean="0">
                <a:solidFill>
                  <a:schemeClr val="tx1"/>
                </a:solidFill>
                <a:latin typeface="Adobe Kaiti Std R" pitchFamily="18" charset="-128"/>
                <a:ea typeface="Adobe Kaiti Std R" pitchFamily="18" charset="-128"/>
              </a:rPr>
              <a:t>舊字新詞（一）</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347392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Meishing\Dropbox\meizhouhuayu\pics\31.27.png"/>
          <p:cNvPicPr>
            <a:picLocks noChangeAspect="1" noChangeArrowheads="1"/>
          </p:cNvPicPr>
          <p:nvPr/>
        </p:nvPicPr>
        <p:blipFill>
          <a:blip r:embed="rId4" cstate="print"/>
          <a:srcRect l="24698" r="50604" b="48872"/>
          <a:stretch>
            <a:fillRect/>
          </a:stretch>
        </p:blipFill>
        <p:spPr bwMode="auto">
          <a:xfrm>
            <a:off x="304800" y="4953000"/>
            <a:ext cx="2075329" cy="1533939"/>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304800" y="3886200"/>
            <a:ext cx="1828800" cy="707886"/>
          </a:xfrm>
          <a:prstGeom prst="rect">
            <a:avLst/>
          </a:prstGeom>
          <a:solidFill>
            <a:schemeClr val="bg2"/>
          </a:solidFill>
        </p:spPr>
        <p:txBody>
          <a:bodyPr wrap="square" rtlCol="0">
            <a:spAutoFit/>
          </a:bodyPr>
          <a:lstStyle/>
          <a:p>
            <a:pPr algn="ctr"/>
            <a:r>
              <a:rPr lang="zh-TW" altLang="en-US" sz="4000" dirty="0">
                <a:solidFill>
                  <a:srgbClr val="FF0000"/>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冠</a:t>
            </a:r>
            <a:endParaRPr lang="en-US" sz="4000" dirty="0">
              <a:solidFill>
                <a:prstClr val="black"/>
              </a:solidFill>
              <a:latin typeface="Adobe Kaiti Std R" pitchFamily="18" charset="-128"/>
              <a:ea typeface="Adobe Kaiti Std R" pitchFamily="18" charset="-128"/>
            </a:endParaRPr>
          </a:p>
        </p:txBody>
      </p:sp>
      <p:pic>
        <p:nvPicPr>
          <p:cNvPr id="4102" name="Picture 6" descr="C:\Users\Meishing\Dropbox\meizhouhuayu\pics\31.13.png"/>
          <p:cNvPicPr>
            <a:picLocks noChangeAspect="1" noChangeArrowheads="1"/>
          </p:cNvPicPr>
          <p:nvPr/>
        </p:nvPicPr>
        <p:blipFill>
          <a:blip r:embed="rId5" cstate="print"/>
          <a:srcRect/>
          <a:stretch>
            <a:fillRect/>
          </a:stretch>
        </p:blipFill>
        <p:spPr bwMode="auto">
          <a:xfrm>
            <a:off x="4572000" y="685800"/>
            <a:ext cx="4343400" cy="2514600"/>
          </a:xfrm>
          <a:prstGeom prst="rect">
            <a:avLst/>
          </a:prstGeom>
          <a:noFill/>
        </p:spPr>
      </p:pic>
      <p:sp>
        <p:nvSpPr>
          <p:cNvPr id="11" name="TextBox 10"/>
          <p:cNvSpPr txBox="1"/>
          <p:nvPr/>
        </p:nvSpPr>
        <p:spPr>
          <a:xfrm>
            <a:off x="6019800" y="762000"/>
            <a:ext cx="685800" cy="1938992"/>
          </a:xfrm>
          <a:prstGeom prst="rect">
            <a:avLst/>
          </a:prstGeom>
          <a:solidFill>
            <a:schemeClr val="bg1"/>
          </a:solidFill>
          <a:ln>
            <a:solidFill>
              <a:srgbClr val="7030A0"/>
            </a:solidFill>
          </a:ln>
        </p:spPr>
        <p:txBody>
          <a:bodyPr wrap="square" rtlCol="0">
            <a:spAutoFit/>
          </a:bodyPr>
          <a:lstStyle/>
          <a:p>
            <a:r>
              <a:rPr lang="zh-TW" altLang="en-US" sz="4000" dirty="0">
                <a:solidFill>
                  <a:srgbClr val="FF0000"/>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小毛</a:t>
            </a:r>
            <a:endParaRPr lang="en-US" sz="4000" dirty="0">
              <a:solidFill>
                <a:prstClr val="black"/>
              </a:solidFill>
              <a:latin typeface="Adobe Kaiti Std R" pitchFamily="18" charset="-128"/>
              <a:ea typeface="Adobe Kaiti Std R" pitchFamily="18" charset="-128"/>
            </a:endParaRPr>
          </a:p>
        </p:txBody>
      </p:sp>
      <p:cxnSp>
        <p:nvCxnSpPr>
          <p:cNvPr id="14" name="Straight Arrow Connector 13"/>
          <p:cNvCxnSpPr/>
          <p:nvPr/>
        </p:nvCxnSpPr>
        <p:spPr>
          <a:xfrm>
            <a:off x="6781800" y="1600200"/>
            <a:ext cx="4572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200" y="5105400"/>
            <a:ext cx="22860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白馬王子</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2590800" y="1295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山大王</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6096000" y="3429000"/>
            <a:ext cx="2362200" cy="707886"/>
          </a:xfrm>
          <a:prstGeom prst="rect">
            <a:avLst/>
          </a:prstGeom>
          <a:solidFill>
            <a:srgbClr val="FFFF00"/>
          </a:solidFill>
        </p:spPr>
        <p:txBody>
          <a:bodyPr wrap="square" rtlCol="0">
            <a:spAutoFit/>
          </a:bodyPr>
          <a:lstStyle/>
          <a:p>
            <a:pPr algn="ctr"/>
            <a:r>
              <a:rPr lang="zh-TW" altLang="en-US" sz="4000" dirty="0">
                <a:solidFill>
                  <a:srgbClr val="00B0F0"/>
                </a:solidFill>
                <a:latin typeface="Adobe Kaiti Std R" pitchFamily="18" charset="-128"/>
                <a:ea typeface="Adobe Kaiti Std R" pitchFamily="18" charset="-128"/>
              </a:rPr>
              <a:t>威廉</a:t>
            </a:r>
            <a:r>
              <a:rPr lang="zh-TW" altLang="en-US" sz="4000" dirty="0">
                <a:solidFill>
                  <a:prstClr val="black"/>
                </a:solidFill>
                <a:latin typeface="Adobe Kaiti Std R" pitchFamily="18" charset="-128"/>
                <a:ea typeface="Adobe Kaiti Std R" pitchFamily="18" charset="-128"/>
              </a:rPr>
              <a:t>王子</a:t>
            </a:r>
            <a:endParaRPr lang="en-US" sz="4000" dirty="0">
              <a:solidFill>
                <a:prstClr val="black"/>
              </a:solidFill>
              <a:latin typeface="Adobe Kaiti Std R" pitchFamily="18" charset="-128"/>
              <a:ea typeface="Adobe Kaiti Std R" pitchFamily="18" charset="-128"/>
            </a:endParaRPr>
          </a:p>
        </p:txBody>
      </p:sp>
      <p:sp>
        <p:nvSpPr>
          <p:cNvPr id="20" name="TextBox 19"/>
          <p:cNvSpPr txBox="1"/>
          <p:nvPr/>
        </p:nvSpPr>
        <p:spPr>
          <a:xfrm>
            <a:off x="2667000" y="3200400"/>
            <a:ext cx="2286000" cy="707886"/>
          </a:xfrm>
          <a:prstGeom prst="rect">
            <a:avLst/>
          </a:prstGeom>
          <a:solidFill>
            <a:srgbClr val="FFFF00"/>
          </a:solidFill>
        </p:spPr>
        <p:txBody>
          <a:bodyPr wrap="square" rtlCol="0">
            <a:spAutoFit/>
          </a:bodyPr>
          <a:lstStyle/>
          <a:p>
            <a:pPr algn="ctr"/>
            <a:r>
              <a:rPr lang="zh-TW" altLang="en-US" sz="4000">
                <a:solidFill>
                  <a:prstClr val="black"/>
                </a:solidFill>
                <a:latin typeface="Adobe Kaiti Std R" pitchFamily="18" charset="-128"/>
                <a:ea typeface="Adobe Kaiti Std R" pitchFamily="18" charset="-128"/>
              </a:rPr>
              <a:t>水果大王</a:t>
            </a:r>
            <a:endParaRPr lang="en-US" sz="4000" dirty="0">
              <a:solidFill>
                <a:prstClr val="black"/>
              </a:solidFill>
              <a:latin typeface="Adobe Kaiti Std R" pitchFamily="18" charset="-128"/>
              <a:ea typeface="Adobe Kaiti Std R" pitchFamily="18" charset="-128"/>
            </a:endParaRPr>
          </a:p>
        </p:txBody>
      </p:sp>
      <p:pic>
        <p:nvPicPr>
          <p:cNvPr id="50178" name="Picture 2" descr="http://upload.wikimedia.org/wikipedia/commons/a/a0/All_smiles_Wedding_of_Prince_William_of_Wales_and_Kate_Middleton.jpg"/>
          <p:cNvPicPr>
            <a:picLocks noChangeAspect="1" noChangeArrowheads="1"/>
          </p:cNvPicPr>
          <p:nvPr/>
        </p:nvPicPr>
        <p:blipFill>
          <a:blip r:embed="rId6" cstate="print"/>
          <a:srcRect/>
          <a:stretch>
            <a:fillRect/>
          </a:stretch>
        </p:blipFill>
        <p:spPr bwMode="auto">
          <a:xfrm>
            <a:off x="5943600" y="4419600"/>
            <a:ext cx="2924175" cy="2197325"/>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王</a:t>
            </a:r>
            <a:endParaRPr lang="en-US" sz="8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5" name="TextBox 14"/>
          <p:cNvSpPr txBox="1"/>
          <p:nvPr/>
        </p:nvSpPr>
        <p:spPr>
          <a:xfrm>
            <a:off x="28194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16" name="TextBox 15"/>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59534002"/>
      </p:ext>
    </p:extLst>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grpId="0" nodeType="click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2000" fill="hold" nodeType="afterEffect">
                                  <p:stCondLst>
                                    <p:cond delay="0"/>
                                  </p:stCondLst>
                                  <p:childTnLst>
                                    <p:anim calcmode="discrete" valueType="str">
                                      <p:cBhvr>
                                        <p:cTn id="9"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4101"/>
                                        </p:tgtEl>
                                        <p:attrNameLst>
                                          <p:attrName>style.color</p:attrName>
                                        </p:attrNameLst>
                                      </p:cBhvr>
                                      <p:to>
                                        <a:schemeClr val="accent2"/>
                                      </p:to>
                                    </p:animClr>
                                    <p:animClr clrSpc="rgb" dir="cw">
                                      <p:cBhvr>
                                        <p:cTn id="14" dur="100" fill="hold"/>
                                        <p:tgtEl>
                                          <p:spTgt spid="4101"/>
                                        </p:tgtEl>
                                        <p:attrNameLst>
                                          <p:attrName>fillcolor</p:attrName>
                                        </p:attrNameLst>
                                      </p:cBhvr>
                                      <p:to>
                                        <a:schemeClr val="accent2"/>
                                      </p:to>
                                    </p:animClr>
                                    <p:set>
                                      <p:cBhvr>
                                        <p:cTn id="15" dur="100" fill="hold"/>
                                        <p:tgtEl>
                                          <p:spTgt spid="4101"/>
                                        </p:tgtEl>
                                        <p:attrNameLst>
                                          <p:attrName>fill.type</p:attrName>
                                        </p:attrNameLst>
                                      </p:cBhvr>
                                      <p:to>
                                        <p:strVal val="solid"/>
                                      </p:to>
                                    </p:set>
                                    <p:set>
                                      <p:cBhvr>
                                        <p:cTn id="16" dur="100" fill="hold"/>
                                        <p:tgtEl>
                                          <p:spTgt spid="4101"/>
                                        </p:tgtEl>
                                        <p:attrNameLst>
                                          <p:attrName>fill.on</p:attrName>
                                        </p:attrNameLst>
                                      </p:cBhvr>
                                      <p:to>
                                        <p:strVal val="true"/>
                                      </p:to>
                                    </p:set>
                                    <p:animRot by="120000">
                                      <p:cBhvr>
                                        <p:cTn id="17" dur="100" fill="hold">
                                          <p:stCondLst>
                                            <p:cond delay="0"/>
                                          </p:stCondLst>
                                        </p:cTn>
                                        <p:tgtEl>
                                          <p:spTgt spid="4101"/>
                                        </p:tgtEl>
                                        <p:attrNameLst>
                                          <p:attrName>r</p:attrName>
                                        </p:attrNameLst>
                                      </p:cBhvr>
                                    </p:animRot>
                                    <p:animRot by="-240000">
                                      <p:cBhvr>
                                        <p:cTn id="18" dur="200" fill="hold">
                                          <p:stCondLst>
                                            <p:cond delay="200"/>
                                          </p:stCondLst>
                                        </p:cTn>
                                        <p:tgtEl>
                                          <p:spTgt spid="4101"/>
                                        </p:tgtEl>
                                        <p:attrNameLst>
                                          <p:attrName>r</p:attrName>
                                        </p:attrNameLst>
                                      </p:cBhvr>
                                    </p:animRot>
                                    <p:animRot by="240000">
                                      <p:cBhvr>
                                        <p:cTn id="19" dur="200" fill="hold">
                                          <p:stCondLst>
                                            <p:cond delay="400"/>
                                          </p:stCondLst>
                                        </p:cTn>
                                        <p:tgtEl>
                                          <p:spTgt spid="4101"/>
                                        </p:tgtEl>
                                        <p:attrNameLst>
                                          <p:attrName>r</p:attrName>
                                        </p:attrNameLst>
                                      </p:cBhvr>
                                    </p:animRot>
                                    <p:animRot by="-240000">
                                      <p:cBhvr>
                                        <p:cTn id="20" dur="200" fill="hold">
                                          <p:stCondLst>
                                            <p:cond delay="600"/>
                                          </p:stCondLst>
                                        </p:cTn>
                                        <p:tgtEl>
                                          <p:spTgt spid="4101"/>
                                        </p:tgtEl>
                                        <p:attrNameLst>
                                          <p:attrName>r</p:attrName>
                                        </p:attrNameLst>
                                      </p:cBhvr>
                                    </p:animRot>
                                    <p:animRot by="120000">
                                      <p:cBhvr>
                                        <p:cTn id="21" dur="200" fill="hold">
                                          <p:stCondLst>
                                            <p:cond delay="800"/>
                                          </p:stCondLst>
                                        </p:cTn>
                                        <p:tgtEl>
                                          <p:spTgt spid="4101"/>
                                        </p:tgtEl>
                                        <p:attrNameLst>
                                          <p:attrName>r</p:attrName>
                                        </p:attrNameLst>
                                      </p:cBhvr>
                                    </p:animRot>
                                  </p:childTnLst>
                                </p:cTn>
                              </p:par>
                            </p:childTnLst>
                          </p:cTn>
                        </p:par>
                        <p:par>
                          <p:cTn id="22" fill="hold">
                            <p:stCondLst>
                              <p:cond delay="1000"/>
                            </p:stCondLst>
                            <p:childTnLst>
                              <p:par>
                                <p:cTn id="23" presetID="35" presetClass="emph" presetSubtype="0" repeatCount="2000" fill="hold" grpId="0" nodeType="afterEffect">
                                  <p:stCondLst>
                                    <p:cond delay="0"/>
                                  </p:stCondLst>
                                  <p:childTnLst>
                                    <p:anim calcmode="discrete" valueType="str">
                                      <p:cBhvr>
                                        <p:cTn id="2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ppt_w*2.5"/>
                                          </p:val>
                                        </p:tav>
                                        <p:tav tm="100000">
                                          <p:val>
                                            <p:strVal val="#ppt_w"/>
                                          </p:val>
                                        </p:tav>
                                      </p:tavLst>
                                    </p:anim>
                                    <p:anim calcmode="lin" valueType="num">
                                      <p:cBhvr>
                                        <p:cTn id="30" dur="1000" fill="hold"/>
                                        <p:tgtEl>
                                          <p:spTgt spid="19"/>
                                        </p:tgtEl>
                                        <p:attrNameLst>
                                          <p:attrName>ppt_h</p:attrName>
                                        </p:attrNameLst>
                                      </p:cBhvr>
                                      <p:tavLst>
                                        <p:tav tm="0">
                                          <p:val>
                                            <p:strVal val="#ppt_h*0.01"/>
                                          </p:val>
                                        </p:tav>
                                        <p:tav tm="100000">
                                          <p:val>
                                            <p:strVal val="#ppt_h"/>
                                          </p:val>
                                        </p:tav>
                                      </p:tavLst>
                                    </p:anim>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h+1"/>
                                          </p:val>
                                        </p:tav>
                                        <p:tav tm="100000">
                                          <p:val>
                                            <p:strVal val="#ppt_y"/>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by="(-#ppt_w*2)" calcmode="lin" valueType="num">
                                      <p:cBhvr rctx="PPT">
                                        <p:cTn id="38" dur="500" autoRev="1" fill="hold">
                                          <p:stCondLst>
                                            <p:cond delay="0"/>
                                          </p:stCondLst>
                                        </p:cTn>
                                        <p:tgtEl>
                                          <p:spTgt spid="17"/>
                                        </p:tgtEl>
                                        <p:attrNameLst>
                                          <p:attrName>ppt_w</p:attrName>
                                        </p:attrNameLst>
                                      </p:cBhvr>
                                    </p:anim>
                                    <p:anim by="(#ppt_w*0.50)" calcmode="lin" valueType="num">
                                      <p:cBhvr>
                                        <p:cTn id="39" dur="500" decel="50000" autoRev="1" fill="hold">
                                          <p:stCondLst>
                                            <p:cond delay="0"/>
                                          </p:stCondLst>
                                        </p:cTn>
                                        <p:tgtEl>
                                          <p:spTgt spid="17"/>
                                        </p:tgtEl>
                                        <p:attrNameLst>
                                          <p:attrName>ppt_x</p:attrName>
                                        </p:attrNameLst>
                                      </p:cBhvr>
                                    </p:anim>
                                    <p:anim from="(-#ppt_h/2)" to="(#ppt_y)" calcmode="lin" valueType="num">
                                      <p:cBhvr>
                                        <p:cTn id="40" dur="1000" fill="hold">
                                          <p:stCondLst>
                                            <p:cond delay="0"/>
                                          </p:stCondLst>
                                        </p:cTn>
                                        <p:tgtEl>
                                          <p:spTgt spid="17"/>
                                        </p:tgtEl>
                                        <p:attrNameLst>
                                          <p:attrName>ppt_y</p:attrName>
                                        </p:attrNameLst>
                                      </p:cBhvr>
                                    </p:anim>
                                    <p:animRot by="21600000">
                                      <p:cBhvr>
                                        <p:cTn id="41" dur="1000" fill="hold">
                                          <p:stCondLst>
                                            <p:cond delay="0"/>
                                          </p:stCondLst>
                                        </p:cTn>
                                        <p:tgtEl>
                                          <p:spTgt spid="1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eishing\Dropbox\meizhouhuayu\pics\31.27.png"/>
          <p:cNvPicPr>
            <a:picLocks noChangeAspect="1" noChangeArrowheads="1"/>
          </p:cNvPicPr>
          <p:nvPr/>
        </p:nvPicPr>
        <p:blipFill>
          <a:blip r:embed="rId4" cstate="print"/>
          <a:srcRect r="75906" b="49123"/>
          <a:stretch>
            <a:fillRect/>
          </a:stretch>
        </p:blipFill>
        <p:spPr bwMode="auto">
          <a:xfrm>
            <a:off x="4419600" y="2895600"/>
            <a:ext cx="4423728" cy="3335254"/>
          </a:xfrm>
          <a:prstGeom prst="rect">
            <a:avLst/>
          </a:prstGeom>
          <a:ln w="88900" cap="sq" cmpd="thickThin">
            <a:solidFill>
              <a:srgbClr val="000000"/>
            </a:solidFill>
            <a:prstDash val="solid"/>
            <a:miter lim="800000"/>
          </a:ln>
          <a:effectLst>
            <a:innerShdw blurRad="76200">
              <a:srgbClr val="000000"/>
            </a:innerShdw>
          </a:effectLst>
        </p:spPr>
      </p:pic>
      <p:sp>
        <p:nvSpPr>
          <p:cNvPr id="4" name="Oval 3"/>
          <p:cNvSpPr/>
          <p:nvPr/>
        </p:nvSpPr>
        <p:spPr>
          <a:xfrm>
            <a:off x="4648200" y="2667000"/>
            <a:ext cx="4114800" cy="3810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6019800" y="14478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文字</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3048000"/>
            <a:ext cx="762000" cy="1323439"/>
          </a:xfrm>
          <a:prstGeom prst="rect">
            <a:avLst/>
          </a:prstGeom>
          <a:solidFill>
            <a:schemeClr val="bg2"/>
          </a:solidFill>
        </p:spPr>
        <p:txBody>
          <a:bodyPr wrap="square" rtlCol="0">
            <a:spAutoFit/>
          </a:bodyPr>
          <a:lstStyle/>
          <a:p>
            <a:r>
              <a:rPr lang="zh-TW" altLang="en-US" sz="4000" dirty="0">
                <a:solidFill>
                  <a:prstClr val="black"/>
                </a:solidFill>
                <a:latin typeface="Adobe Kaiti Std R" pitchFamily="18" charset="-128"/>
                <a:ea typeface="Adobe Kaiti Std R" pitchFamily="18" charset="-128"/>
              </a:rPr>
              <a:t>中文</a:t>
            </a:r>
            <a:endParaRPr lang="en-US" sz="4000" dirty="0">
              <a:solidFill>
                <a:prstClr val="black"/>
              </a:solidFill>
              <a:latin typeface="Adobe Kaiti Std R" pitchFamily="18" charset="-128"/>
              <a:ea typeface="Adobe Kaiti Std R" pitchFamily="18" charset="-128"/>
            </a:endParaRPr>
          </a:p>
        </p:txBody>
      </p:sp>
      <p:cxnSp>
        <p:nvCxnSpPr>
          <p:cNvPr id="8" name="Straight Arrow Connector 7"/>
          <p:cNvCxnSpPr/>
          <p:nvPr/>
        </p:nvCxnSpPr>
        <p:spPr>
          <a:xfrm flipV="1">
            <a:off x="4038600" y="3429000"/>
            <a:ext cx="1524000" cy="304800"/>
          </a:xfrm>
          <a:prstGeom prst="straightConnector1">
            <a:avLst/>
          </a:prstGeom>
          <a:ln w="38100">
            <a:solidFill>
              <a:srgbClr val="69FD35"/>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日文</a:t>
            </a:r>
            <a:endParaRPr lang="en-US" sz="4000" dirty="0">
              <a:solidFill>
                <a:prstClr val="black"/>
              </a:solidFill>
              <a:latin typeface="Adobe Kaiti Std R" pitchFamily="18" charset="-128"/>
              <a:ea typeface="Adobe Kaiti Std R" pitchFamily="18" charset="-128"/>
            </a:endParaRPr>
          </a:p>
        </p:txBody>
      </p:sp>
      <p:sp>
        <p:nvSpPr>
          <p:cNvPr id="13" name="Rectangle 12"/>
          <p:cNvSpPr/>
          <p:nvPr/>
        </p:nvSpPr>
        <p:spPr>
          <a:xfrm>
            <a:off x="5486400" y="5410200"/>
            <a:ext cx="2749471" cy="707886"/>
          </a:xfrm>
          <a:prstGeom prst="rect">
            <a:avLst/>
          </a:prstGeom>
        </p:spPr>
        <p:txBody>
          <a:bodyPr wrap="none">
            <a:spAutoFit/>
          </a:bodyPr>
          <a:lstStyle/>
          <a:p>
            <a:r>
              <a:rPr lang="ja-JP" altLang="en-US" sz="4000" b="1">
                <a:solidFill>
                  <a:srgbClr val="FF00FF"/>
                </a:solidFill>
              </a:rPr>
              <a:t>こんにちは</a:t>
            </a:r>
            <a:endParaRPr lang="en-US" sz="4000" b="1" dirty="0">
              <a:solidFill>
                <a:srgbClr val="FF00FF"/>
              </a:solidFill>
            </a:endParaRPr>
          </a:p>
        </p:txBody>
      </p:sp>
      <p:cxnSp>
        <p:nvCxnSpPr>
          <p:cNvPr id="14" name="Straight Arrow Connector 13"/>
          <p:cNvCxnSpPr>
            <a:endCxn id="13" idx="1"/>
          </p:cNvCxnSpPr>
          <p:nvPr/>
        </p:nvCxnSpPr>
        <p:spPr>
          <a:xfrm flipV="1">
            <a:off x="4191000" y="5764143"/>
            <a:ext cx="1295400" cy="103257"/>
          </a:xfrm>
          <a:prstGeom prst="straightConnector1">
            <a:avLst/>
          </a:prstGeom>
          <a:ln w="38100">
            <a:solidFill>
              <a:srgbClr val="69FD35"/>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文</a:t>
            </a:r>
            <a:endParaRPr lang="en-US" sz="8000" dirty="0">
              <a:solidFill>
                <a:prstClr val="black"/>
              </a:solidFill>
              <a:latin typeface="Adobe Kaiti Std R" pitchFamily="18" charset="-128"/>
              <a:ea typeface="Adobe Kaiti Std R" pitchFamily="18" charset="-128"/>
            </a:endParaRPr>
          </a:p>
        </p:txBody>
      </p:sp>
      <p:sp>
        <p:nvSpPr>
          <p:cNvPr id="15" name="TextBox 14"/>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6" name="TextBox 15"/>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79144003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35" presetClass="emph" presetSubtype="0" fill="hold" grpId="0" nodeType="afterEffect">
                                  <p:stCondLst>
                                    <p:cond delay="0"/>
                                  </p:stCondLst>
                                  <p:childTnLst>
                                    <p:anim calcmode="discrete" valueType="str">
                                      <p:cBhvr>
                                        <p:cTn id="10"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mph" presetSubtype="0" repeatCount="2000" fill="hold" grpId="0" nodeType="clickEffect">
                                  <p:stCondLst>
                                    <p:cond delay="0"/>
                                  </p:stCondLst>
                                  <p:childTnLst>
                                    <p:anim calcmode="discrete" valueType="str">
                                      <p:cBhvr>
                                        <p:cTn id="23"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upRight)">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0" y="32004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沒半個人</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6705600" y="5334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下半年</a:t>
            </a:r>
            <a:endParaRPr lang="en-US" sz="4000" dirty="0">
              <a:solidFill>
                <a:prstClr val="black"/>
              </a:solidFill>
              <a:latin typeface="Adobe Kaiti Std R" pitchFamily="18" charset="-128"/>
              <a:ea typeface="Adobe Kaiti Std R" pitchFamily="18" charset="-128"/>
            </a:endParaRPr>
          </a:p>
        </p:txBody>
      </p:sp>
      <p:sp>
        <p:nvSpPr>
          <p:cNvPr id="20" name="TextBox 19"/>
          <p:cNvSpPr txBox="1"/>
          <p:nvPr/>
        </p:nvSpPr>
        <p:spPr>
          <a:xfrm>
            <a:off x="3048000" y="12954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半個李子</a:t>
            </a:r>
            <a:endParaRPr lang="en-US" sz="4000" dirty="0">
              <a:solidFill>
                <a:prstClr val="black"/>
              </a:solidFill>
              <a:latin typeface="Adobe Kaiti Std R" pitchFamily="18" charset="-128"/>
              <a:ea typeface="Adobe Kaiti Std R" pitchFamily="18" charset="-128"/>
            </a:endParaRPr>
          </a:p>
        </p:txBody>
      </p:sp>
      <p:sp>
        <p:nvSpPr>
          <p:cNvPr id="21" name="TextBox 20"/>
          <p:cNvSpPr txBox="1"/>
          <p:nvPr/>
        </p:nvSpPr>
        <p:spPr>
          <a:xfrm>
            <a:off x="838200" y="541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半年</a:t>
            </a:r>
            <a:endParaRPr lang="en-US" sz="4000" dirty="0">
              <a:solidFill>
                <a:prstClr val="black"/>
              </a:solidFill>
              <a:latin typeface="Adobe Kaiti Std R" pitchFamily="18" charset="-128"/>
              <a:ea typeface="Adobe Kaiti Std R" pitchFamily="18" charset="-128"/>
            </a:endParaRPr>
          </a:p>
        </p:txBody>
      </p:sp>
      <p:sp>
        <p:nvSpPr>
          <p:cNvPr id="22" name="TextBox 21"/>
          <p:cNvSpPr txBox="1"/>
          <p:nvPr/>
        </p:nvSpPr>
        <p:spPr>
          <a:xfrm>
            <a:off x="5562600" y="3352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得半分</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2971800" y="1371600"/>
            <a:ext cx="1371600" cy="369332"/>
          </a:xfrm>
          <a:prstGeom prst="rect">
            <a:avLst/>
          </a:prstGeom>
          <a:noFill/>
        </p:spPr>
        <p:txBody>
          <a:bodyPr wrap="square" rtlCol="0">
            <a:spAutoFit/>
          </a:bodyPr>
          <a:lstStyle/>
          <a:p>
            <a:endParaRPr lang="en-US" dirty="0">
              <a:solidFill>
                <a:prstClr val="black"/>
              </a:solidFill>
            </a:endParaRPr>
          </a:p>
        </p:txBody>
      </p:sp>
      <p:sp>
        <p:nvSpPr>
          <p:cNvPr id="23" name="TextBox 22"/>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半</a:t>
            </a:r>
            <a:endParaRPr lang="en-US" sz="8000" dirty="0">
              <a:solidFill>
                <a:prstClr val="black"/>
              </a:solidFill>
              <a:latin typeface="Adobe Kaiti Std R" pitchFamily="18" charset="-128"/>
              <a:ea typeface="Adobe Kaiti Std R" pitchFamily="18" charset="-128"/>
            </a:endParaRPr>
          </a:p>
        </p:txBody>
      </p:sp>
      <p:sp>
        <p:nvSpPr>
          <p:cNvPr id="24" name="TextBox 23"/>
          <p:cNvSpPr txBox="1"/>
          <p:nvPr/>
        </p:nvSpPr>
        <p:spPr>
          <a:xfrm>
            <a:off x="6477000" y="20574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半跑半跳</a:t>
            </a:r>
            <a:endParaRPr lang="en-US" sz="4000" dirty="0">
              <a:solidFill>
                <a:prstClr val="black"/>
              </a:solidFill>
              <a:latin typeface="Adobe Kaiti Std R" pitchFamily="18" charset="-128"/>
              <a:ea typeface="Adobe Kaiti Std R" pitchFamily="18" charset="-128"/>
            </a:endParaRPr>
          </a:p>
        </p:txBody>
      </p:sp>
      <p:sp>
        <p:nvSpPr>
          <p:cNvPr id="25" name="TextBox 24"/>
          <p:cNvSpPr txBox="1"/>
          <p:nvPr/>
        </p:nvSpPr>
        <p:spPr>
          <a:xfrm>
            <a:off x="3581400" y="48006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半哭半笑</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7086600" y="91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老半天</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3" name="TextBox 12"/>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
        <p:nvSpPr>
          <p:cNvPr id="14" name="TextBox 13"/>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56371807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2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7"/>
                                        </p:tgtEl>
                                        <p:attrNameLst>
                                          <p:attrName>ppt_x</p:attrName>
                                          <p:attrName>ppt_y</p:attrName>
                                        </p:attrNameLst>
                                      </p:cBhvr>
                                    </p:animMotion>
                                    <p:animEffect transition="in" filter="fade">
                                      <p:cBhvr>
                                        <p:cTn id="9" dur="2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repeatCount="200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Horizontal)">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2000" fill="hold"/>
                                        <p:tgtEl>
                                          <p:spTgt spid="22"/>
                                        </p:tgtEl>
                                        <p:attrNameLst>
                                          <p:attrName>ppt_x</p:attrName>
                                        </p:attrNameLst>
                                      </p:cBhvr>
                                      <p:tavLst>
                                        <p:tav tm="0">
                                          <p:val>
                                            <p:strVal val="#ppt_x-.2"/>
                                          </p:val>
                                        </p:tav>
                                        <p:tav tm="100000">
                                          <p:val>
                                            <p:strVal val="#ppt_x"/>
                                          </p:val>
                                        </p:tav>
                                      </p:tavLst>
                                    </p:anim>
                                    <p:anim calcmode="lin" valueType="num">
                                      <p:cBhvr>
                                        <p:cTn id="30"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Horizontal)">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Horizontal)">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2000" fill="hold"/>
                                        <p:tgtEl>
                                          <p:spTgt spid="11"/>
                                        </p:tgtEl>
                                        <p:attrNameLst>
                                          <p:attrName>ppt_x</p:attrName>
                                        </p:attrNameLst>
                                      </p:cBhvr>
                                      <p:tavLst>
                                        <p:tav tm="0">
                                          <p:val>
                                            <p:strVal val="#ppt_x-.2"/>
                                          </p:val>
                                        </p:tav>
                                        <p:tav tm="100000">
                                          <p:val>
                                            <p:strVal val="#ppt_x"/>
                                          </p:val>
                                        </p:tav>
                                      </p:tavLst>
                                    </p:anim>
                                    <p:anim calcmode="lin" valueType="num">
                                      <p:cBhvr>
                                        <p:cTn id="47"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4" grpId="0" animBg="1"/>
      <p:bldP spid="2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38600" y="4114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站開</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1219200" y="3429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站住</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6477000" y="3352800"/>
            <a:ext cx="1828800" cy="707886"/>
          </a:xfrm>
          <a:prstGeom prst="rect">
            <a:avLst/>
          </a:prstGeom>
          <a:solidFill>
            <a:srgbClr val="FFFF00"/>
          </a:solidFill>
        </p:spPr>
        <p:txBody>
          <a:bodyPr wrap="square" rtlCol="0">
            <a:spAutoFit/>
          </a:bodyPr>
          <a:lstStyle/>
          <a:p>
            <a:pPr algn="ctr"/>
            <a:r>
              <a:rPr lang="zh-TW" altLang="en-US" sz="4000">
                <a:solidFill>
                  <a:prstClr val="black"/>
                </a:solidFill>
                <a:latin typeface="Adobe Kaiti Std R" pitchFamily="18" charset="-128"/>
                <a:ea typeface="Adobe Kaiti Std R" pitchFamily="18" charset="-128"/>
              </a:rPr>
              <a:t>站出來</a:t>
            </a:r>
            <a:endParaRPr lang="en-US" sz="4000" dirty="0">
              <a:solidFill>
                <a:prstClr val="black"/>
              </a:solidFill>
              <a:latin typeface="Adobe Kaiti Std R" pitchFamily="18" charset="-128"/>
              <a:ea typeface="Adobe Kaiti Std R" pitchFamily="18" charset="-128"/>
            </a:endParaRPr>
          </a:p>
        </p:txBody>
      </p:sp>
      <p:sp>
        <p:nvSpPr>
          <p:cNvPr id="16" name="TextBox 15"/>
          <p:cNvSpPr txBox="1"/>
          <p:nvPr/>
        </p:nvSpPr>
        <p:spPr>
          <a:xfrm>
            <a:off x="1905000" y="541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站立</a:t>
            </a:r>
            <a:endParaRPr lang="en-US" sz="4000" dirty="0">
              <a:solidFill>
                <a:prstClr val="black"/>
              </a:solidFill>
              <a:latin typeface="Adobe Kaiti Std R" pitchFamily="18" charset="-128"/>
              <a:ea typeface="Adobe Kaiti Std R" pitchFamily="18" charset="-128"/>
            </a:endParaRPr>
          </a:p>
        </p:txBody>
      </p:sp>
      <p:sp>
        <p:nvSpPr>
          <p:cNvPr id="17" name="TextBox 16"/>
          <p:cNvSpPr txBox="1"/>
          <p:nvPr/>
        </p:nvSpPr>
        <p:spPr>
          <a:xfrm>
            <a:off x="65532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站不住</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3200400" y="1524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火車站</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站</a:t>
            </a:r>
            <a:endParaRPr lang="en-US" sz="8000" dirty="0">
              <a:solidFill>
                <a:prstClr val="black"/>
              </a:solidFill>
              <a:latin typeface="Adobe Kaiti Std R" pitchFamily="18" charset="-128"/>
              <a:ea typeface="Adobe Kaiti Std R" pitchFamily="18" charset="-128"/>
            </a:endParaRPr>
          </a:p>
        </p:txBody>
      </p:sp>
      <p:sp>
        <p:nvSpPr>
          <p:cNvPr id="20" name="TextBox 19"/>
          <p:cNvSpPr txBox="1"/>
          <p:nvPr/>
        </p:nvSpPr>
        <p:spPr>
          <a:xfrm>
            <a:off x="6858000" y="160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站起來</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2" name="TextBox 11"/>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21" name="TextBox 20"/>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83283052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ppt_x</p:attrName>
                                        </p:attrNameLst>
                                      </p:cBhvr>
                                      <p:tavLst>
                                        <p:tav tm="0">
                                          <p:val>
                                            <p:strVal val="#ppt_x-.2"/>
                                          </p:val>
                                        </p:tav>
                                        <p:tav tm="100000">
                                          <p:val>
                                            <p:strVal val="#ppt_x"/>
                                          </p:val>
                                        </p:tav>
                                      </p:tavLst>
                                    </p:anim>
                                    <p:anim calcmode="lin" valueType="num">
                                      <p:cBhvr>
                                        <p:cTn id="14"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Horizontal)">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Left)">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descr="data:image/jpeg;base64,/9j/4AAQSkZJRgABAQAAAQABAAD/2wCEAAkGBxMSEhUUExQWFhUXGRsYGRcUGBcbGhkcGxsaIR8XGyIYHCggGBwmHRsfIjEiJSksLi4uGCAzODQsNygtLisBCgoKDg0OGxAQGzAkICQsLCw0OC4yLS0sNDIsLywsLDIsLjQsLC83LCwsLSwsLCwsMCwsLy0sLy8sLC8sLCwsLP/AABEIAO8A0wMBIgACEQEDEQH/xAAcAAEAAwEBAQEBAAAAAAAAAAAABQYHBAMCAQj/xABPEAACAQMDAQUFBAUIBQkJAAABAgMABBEFEiExBhMiQVEHMmFxgRRCkaEjQ1JikhUkM3KCorHBFjRTVGMldJOzwtHS0/AXNURkc5SjsuP/xAAaAQEAAwEBAQAAAAAAAAAAAAAAAQMEBQIG/8QAMBEAAgIBAgMGBgICAwAAAAAAAAECEQMEMRIhQQUiUWGBoRMycbHR8JHhFcEUI/H/2gAMAwEAAhEDEQA/ANxpSlAKUpQClKUApSoTth2jj0+2aZxubISKMHBlkb3Yx8z1ODgAnyoD47VdrbbT1UzMxd893DEu+WQj9lR5fE4Hxqny+0y6YnutPCr5Ge4UE/2UVsfjVUtoZGke4uW7y5l99vJB5RR/soPz6muyuDqO15KVYkq8WdLFoVVzJm59qN0sbg6fiVsLEySiSLeeAZOFZFHX49MjrVaurea4Ja7uZ5mbqokeOIfBEjIAFdlKx5u0s+RJXX05GiGkxxd1f1I+00vuObaae3IOf0Mr7c/FWJVh8MVZ9I9od1bYW+j+0Rf7xbriRenMkXQjzJToB0qIpUYO0c+J72vMZNLjmtq+hr+j6vBdxiW3lWWM/eQ5+hHVT8Dg13V/OlnbXJ1BUtpYrGST3J98gWbH6tlClHfn3XHPkTxnfNDhnSBFupFlmAO90XarcnBA8uMD5g9K+mwZfiwU63ORkhwScTvpSlWngUpSgFKUoBSlKAUpSgFKUoBSlKAUpSgFKV4Xt3HDG0krqiIMszHAA9STQHpPMqKzuQqqCzMxwAAMkknoAKxHU9XbUrr7Uci3jylqhGPCcbpyDzufHHTC4+ddPabtLJqrbV3R6eDwpyHusdGfzWLzC9T1PkF8VGBgcAeQrh9pa5U8ON/X8fk6Ok0zvjl6H7SvG7uUiRnc7VUZJP8A65PlipLROxuoXqCVpFsY2wUUxiWZl9XDELHkeXJHnXL02ky6j5NvF7GzLnhi+Y46/Kk9V7CahbKZIZkvVHJiaMRS4/cKkqx+BAz5VB9mrJdXult8sLdE725HKsTu2rbNzlCSCW+A4PnWj/F5lkUHs+vQr/5mPhcl/Bxy9pLVSR3ucdSiu4HzKKR+dd9neRyrujdXX1U5x8D6H4GthnuLSwgG5obaFcKudqICeijoM8fkaqPbzsbHLGb2xVVuUXf+jwEuUxko4XhiV91uucc9MbcnY8eHuSd+exmhr3feXIpd9ZpMhSQZU/iD5EHyI9asHZbt7JabYNRYvFnbHeYyR6LcAdD5d50PGfM1XbTUI5I0cMAHUMASAefL5jpXhrmlC5iKFmQ44ZSfwIHvKfSufo9VPTzp/L1NWfDHLG1ub3FKrKGUhlIyCpBBB6EEdRX3WZ+x27t0RrUB4bhBl4GlZ43Gf6eDeThSeoHQnnPBrTK+qjJSVrY4zTTpilKVJApSlAKUpQClKUApSlAKUpQClKUBU+2vtAtNNwkrF52GUhTGSCcAsT4Y1z5k+RwDisp1btINQcSXtzBsU5jtY5V7pPRn5/TP8TwOcDmt2vNNgkO6WKJyBjc6KSAPLLDp1rFtduodQud8MUSWcDERbEUGeQcGY4H9GDkKPPqfSsWvlw4m3LhXlu/I0aZXOkrPcGv2lRsUaTmWW4eVbSGQQiO33d5cTEDKeHnaM4wMZPmMV8zgwPNKkdfJkUFbJDTbAXOo2UDjMYZ55AfvdyoKLj7w3sMg+lan2211rCymuUiMrRgHYCR1YAsSAcKAcn4Dy61k+hwiw1C1uhYSWdqzNBJJNN3jEzDwMy72MIDqASTjxc4rdK+p0WJYsKinf76nG1E3ObbK12f7Wxy6dHf3IFqjKWYSHgeIqCCQCQ2AV4ydwxmqRpWtlNSuryxsLiW3uY49zELCHlUn9InekZQqRzgEtnjzqW1RRfarIso3QWAjCRnlWnlXcZCPvFEwBkcEkirHUZtTwPhSPWLBxK2U/tdq1lqMSW2qQ3diN6skzBO734Ix3i70GQT7wArR9PtoreCONOIoo1VSTnCIoAJJ68DrUJcQLIrI6hkYYZWAIIPkQeorJNbvL6BpdJiBkso2DEd4ElMEi5Ft3jZIjBDDgEkcZxxTHqotNz5UJ4GmuHmcei6eBEsht9KEcryNGL12WeZC7bdmfCgxhRx5ZqZ1fRDp/cyxgpbTFUkgLmQW8jjgox5MZbwnPmQR1wODQ7iOAS/a9KEveMSZEMUxVOiRIjYKoiBVAU/d+VfT6nFJol7Cr7glx3VsjH9KEMsbRKQTuBB3AZ8kPpWbJwZ01aa/nf16FsLx89n+/c6b+2YlJIm7u4iO+GQdVb0PqjdCDwQa17sbr4v7SOfbtY5WRP2JFOHX5ZHHwIrIdXikaJxExWQDKkftDy9CD059avvsasDHYd73yzC5czghdu1mVVdCASAQ6EHHnmqex5ScJK+S9v6Z716Vp1zL5Ss77T+0furuSzt/sySRAb5r6XuolLAEKqjxSHB5wQB9c1B6h7VLi1Kl5NOvAT/R2TTCT4nJ3pgD1IrtHPNgpXLpd+lxDHNGcpKiuvyYAjPx5rqoBSlKAUpSgFKUoBSlKAUpSgKB7XdVYQxWUbFWuywkYdVgQAyfItkL8mNZ9Z6rAZBbxEEqp9z3FC4G3Pmeegz8a1XtR2Fg1C4imuGkKRoU7pGKq+45O8jxFeBwMdOvlVW9pumpbzab3MaxxA3EW1AFUbkVhgDzJSub2hpfixc2+UU6Xma9Lm4Gopbshlr77Nas9vo0UkQUzzzvGm/O3vJbh1BfHOABn6CvioszdxFNBNFJLZuxnV7d1Wa3cEMSu4gEbhuBHTnOc1x+z5xUnGXWva/yb9SpUmvM6+0erXiGbS5nS6eaNGWcxKgjRiwcsinBKkDZ8SCT0Fd+idpNSslESPFdQqMKLncsqgAYUOgIYf1hnyqA7NRMUa4kZ3knO7dK259n6tSfPw4PGOte/aS5aO1mdPeC8EeWSBn6Zz9K0T1uSObgxNb15N7FUdPF4+Kf19Dv0btU8F7PPeLGkN4yHfCzOkMiKEAckAgMBy3QEeQzjSoZVdQyMGU8hlIII9QRwax3s/cRhBbFBHJGuDGcEMP21PR1bk5+PNdCaFCpJj3xZ69zJJGD9FYColrFxNZU78V18Ov2bPUcLUe5saXrmuQWab55Ag8l6u59EXqx+VZ1ZtJLLNdSrsedgQh6pGg2oh/exyfia+bPR4YmLqnjPV3Jd/4nJIrn1e9dmFvAf0rDLP5Qp+2f3j5D6+lU5M/xV8OG3VvwX+j3GHB3pexL1D65pHeYmiAFxH4kbA8WPuN6g9AeoqUt4tiqoJO0AZY5Jx5k+Zr0rFCbhK4l8oqSpnLpl6s8SSr0YZx6HzH0OR9K6+w1vezwSRxXLW9iZpWRoQBPIGPiVGORFGHzhgN2c1CaChH2mPPuzvt+AcKwH4k1ffZvOG022A4KKY2HmGRiGB+ORn611NH/ANcpuD8P4dsx5++oqXn7EZD2G0q7EjBJJXV2ikleacyb04YHc2CR64xUfY9lLezv1iuIkuYrlSsMsyAtG8S57lgB3fiXkMACSDUzpl0ljfXUEzLHHcv9qhdyFVmYKsqZPAYMoIHoa5u2V7BeSWlrBKJJftUcjfZ3y0cSBu8ctGf0Zw2BznJ4roKU7q3TMrUauuZNdloFtdUNtbHbDJbtNJACSkTh1Cuo/V7wzAqMZ2g+VaHWY6FZ/wAlX0SxEvbX0hSRZDukSUIzK4cjc6kKQVY8ZyOtadW3C7gudmfIqkxSlKtPApSlAKUpQClKUApSlAKpHtgsy1h3yglrWWO4wOpVTtf6bGY/SrvXncwLIjI4DI6lWU9CCMEH5ioklJNMlOnaMVVgQCOQeQfUetRHa2QraTY6kBP42Vf8DXb9hexnaxmJ8GTBI3SWHyOem5B4WHw9Oahu0N09zaz/AGaKSVIwGeZcCJdjBjhmPjIx0XPWvlcelyQ1Kg1s19Ks7Ms0ZYuK90yxIgUBR0HA+Qr5nhV1ZWGVYEEeoPUVDWkd2l5uuV7tZoC8UeeUUOvDDyfnJ8+fhgTtZs2KWKVN89y7HNTVoijocbRJG5ZjGMJLnEi+mGHTAwPjgZrzWC9j4WSGZfWUMj/AEpkN88CpmlFml15/X95eg+GunIhjFfPwXghHrGHd/pvwort03TkgUhMkk5Z2OXc+rHzNdlKiWVtVsvIlQSdivC+VzG4Q7X2naeDhscdevNe9N2OT0HNVp07PTK/2QMrpJNIF/TFXGzofCFPxByvNdmn6tcWV3L9njWWKQw95CzlP0szsiupwQhO0bs9f8ObsTo+oS2KSwC3MYL7I5C4eQB2zhvdXnKjPpzXfpcW+1kuX8MkupWkAiJG6PuHHhYeTksxI9ADXfwaaa1E5OuGn7bHMyZYvFFLf9snPaDDK9lbyzRQ97FcRs0TnvIsMxTaxKjKnepPHBHGcZrpsbq8twY4tGjj56w3FukZ/eOEDfiCakvaBa97p12vpEzjHrHhx+aiovs9qOrSW0MpitbgSRo4cStE/iUHxgoV3Zz7uB8K0QjKcOSsqk1GXNnjdC9gurW/vDCyRyiL7NHvxEJzs74OT+klG4AgrjGcY6jXqy7s3aXF/qEqXxRVsWhlW3gyUd5ELJI7t4n2egAG75c6jW3DGUY0zPNpvkKUpVp4FKUoBSlKAUpSgFKUoBSlQPbXX/sVo8qjfKxEUKceOWQ4ReTzzyfgpoCp9t4k1W7Wy2gwWpElxLjxF2Hhto26rleXI8sDg1YoLdEQRoqqijaqqAFA9AOmKjuzOj/ZYFjJ3SMTJNJ5ySvy7n1yeB8AKla4+fK8kvI34ocKKJ7RYytzYy/dJlhY/F1VkH1KGuGrn2q0UXls8Odr8NG/7EinKt+PB+BNZ5ZallH74d3LDkToeqMoyT8VIGQehFc7WY3JKa6cvx96NWCSTcX9SQpUboWrrcx7gNrDAdD1UkZHzBHINSVYZwlCTjLdGmMlJWhSue+vEhQyOcKPxJ8gB5k+ldGmdmJ7kd5du8EZ5W3hO18f8V+oJ/ZXp65zWjTaPJn25LxKc2ohi33GKhdfuS5FrGf0ko8ZH6uL7zH4noB8aseo9jdNgjaVt8AUcyieYEfxOQTnoMHJ8qrWj9nb4Cae3i7yFm3L9qyl1MoHUYyAOu3djIPA5rd/jJY+8ndbdOZletU1VUXr2Xv8A8mwp5xmSNvmsj/5EH61F9o9I/wCWLEocJO5mlTjBktEOyX54k2/SvD2V6ohluYRwJCLlAeDlsJKpHkVdRx8anYm7/V2I5Szt9hP/ABZyGx9I1GfnWyMmm5eX3/sqpOKRYb+HfFIh6MjL/EpH+dQHsnuTJpVqT1UOn8MjgflirPVD9hlxu00r+xPIv0Ko3/aNaNH19CrUdC09lVxq2o/vQ2h/ASj/ACq71SOzxxrF2PW1tz+DzD/OrvW0zilKUApSlAKUpQClKUApSlAKz/V5PterhOsVhGGx5G4nHGfI7YhkehetArOexni+2Sk5aW9uD9Ebu1X5AJ+dZ9VLhxvzLcKuZYqUpXJNwrJ/aTturox2oAmjjaO4m+6QwwLc495h1J+7x5jA1isw7U6N/J8rTp/qcz5cf7CRj73/ANNj+B+gM3JJuG54n57EBb6e7RxSoe6uUQISRw23go4+8pI4I+BHlXUmusnE8EiH9qNTJGfiCvI+RFSVftct5VL5lf3Xr+bLYtx+Vnx2URL68MuCYbUKVVlIzM+cOQ37KjjjgkGr3qV/HbxPNKwWNBlif8B6knAA8yRVO7GXyQz34kYKuI59zH7gQqzfIFQPr8a7rTTW1TbPdZSyB3w25O0ygA4mnI6LjkKD05/rfR6ZQjhjw7Uvc52VynkdkHputfbpRcfZ5bxkJMFtGAsEB8nmkfwNMRz5hfn7tnvLbWLlSveW1kp8498sw9RuICD5rz8a+I+0zTZh0qCN0j8BnkylshH3UCDMuP3cDoeQa+joF1L/AKxqNwTnO21CW6j93wgsR8SatpvmRaXIrh7FT6WPt6XTXDwM0siMm3vEfAl8W8ktt8WT5rnrWi6LawIhe3A2zsZy2Sd5kwd2SfTHHliqdr/Y8G2n2XN4X7p8B7mRlYhT4WB4IPTHxqG7B9sYrJY7e4kAt5AHhcsCYSwyYpAOQm4khscZOeOlOeO3iW4po1W5k2ozfsqT+AzVA9hcZjtp4z1Ekcn0lhRh+VS3bLtVarZXAjuYHkaJkRI5Y2YtINowA2eN2fkDXxbW38myiW3H2q3kht4phbMsksT28fdrIFU/pEK9cc8Z8sV70kWk2yM7TaJ3Qv8A3zcf8zh/62WrxWd9iNUiu9UupoG3ottDGThlIbvJSVIYAgj0NaJWwoFKUoBSlKAUpSgFKUoBSlKAVm+gH7NeXllJwxle6hzgb4Zjk7fXZJuU1pFV/tloFvdRB5nMLwZkjuVYK8OBy248bMDxKeCB8ARVlx/EjwnuE+F2edKzvs/7RcDF4rd1uKx3qoVSQA4DyJ70O7g56c9FxWgwTK6h0YMrDKspBUg+YI4IrkSi4s3RkmfdedzAsiMjqGRgVZT0IIwQa9KV5PRklxp09jI9t3FxPGCDbvFGz7kPSNiOAydDnHAB6V0TaPqSxNM0NuiKpcxvMRIABk5bHdjgZ5PFanWb+2DWH2x2MR296veTN5iMNgKP6zA/w46E0jhxznbjvv8A7PDtLcqmnW51FjdRoJYrZk721VsXE0WQznHRlVguE+9huQcVa9a1f+UYZ5ULDTrdGZuqG6lVdwi8isSnaD0yT9Viuwl6ihLUOtvPG7NZ3DDwuXPjtZsY3BiOPM8YwyDPf2xjtJY7nfK2mXZTM8DcxXOCCGULgTZZcCRPFydw611McIRilDZGSV2+Is3Y7TBbWUEWMEIGb+u3ib+8SPpUxVOsPaBFsH2qGa3bAJPds8f0KAn6EAivaX2h2PAjeSZmIVUiikLMzdFG4KCSfLNe01LmuZS01uWDWLtYYJZXOFRGY/QHj5k8fWo/sl2NtBp8CTWkJd4lMheNd5LLk5bG4EZ9ePhXzbaHc3zo96ght0bctoGDNIwPhadh4do6iMZHr05ulWxVBGfdntEtrW4On3NvbyBg0lrM8MRaWMe9E5K+KWP18154qw3HYnTnGGsoP7KBPzTBr87caY81sXh4uLdhcQH9+Pkp1GQ65XHTkelSuj6itzBFOnuyorgeY3DO0/EHg/EVJJAwdgLOMsYPtEBbqYLmdc46Z8ZzX2OyDDgalqgHp9qU/wCMWas9KApC61e6TcLbhJb+C4O6Fp5wJkZV8cRdxtfOAyjw9SBk1ZLX2jWm4JcrNZuTgC7jKKT8JBmMj47hXh2v0Y3dq8acTKRLA3mkycow9OfCT6Ma89Evo7+zSR0BWVMSRsMgMMq6EH0YEVRmzPHTq0W48any6l6BzyK/aofYS8e1nfTJWLIq97ZuxJLQ5wYST1aM4A55UjgAVfKujJSVoraadMUpSvRApSlAKUoaA49Y1SG1heedxHEgyzHPHkAAOSSeABySax7tZ2vGrt3MIdbKJv0veDa08inITHURrwxBwSccDArm9onas3ZknUj7JbNttx5Tz+7358iiEnb64J+FQejmZo1jtYsoBzcT5VGY8llHvyZJPPFZNXLLwcGJc37FmJRu5E5tGMYGOmPLHp8q5bKKa1YtZSmLJyYWG6Bj/V+4fiuK9uy3ZuS8+0m4vJVWGXugLcJH7qhmJJDHHiAHyPrxDaDGuXm72UxuT3SzSliIwcBmzgbmxnpwDXDeDJp05cXPw3s2cSnXIudr7QJUGLmykyPvWrLIrfEKxVl+RzVi7MdpY74SGOOWPumCssyqrZIyOFY+VUBr2IdZIx83X/vqY9mN0pub9AysCYJFKkHPgZW6ehA/GrcOV5LuNUr6+KJfJrmaDVF9ovZGa5dLm22tKiGN42bb3iZLDaTwGDE9eoPXjm9VDa1rE1u64tJZ4SuWe3KtIrZ93uzgsMc7gT8qug2nyEqrmZ1oXs/ubmT+eIYLdeWXcpklPko2k7F9T19OuQuNPEWoXKO7zmMQ93JMxd0RlJEeW6YOenXPNXU9qp5fDbafdM3HiuVFvGM+ZLklsegFUfS5JJHuJZipmeZxIUzs/RnYFTPO0BeM81GqnJYZXy2Xv/R5VOSJCujsja/aNSBPKWkfeHn9bLlUBHwQMw+OK56sfspgzayXHU3M8jg/uIe7UfTYfxqnsrFxZXJ9F9/1kaiVRrxLrSuLWNTjtYZJ5ThIxk+p8go9WJIAHqRVMk7WahGv2iS3h7geJrdS/frH5tuJ2M4HJXAHGOtfRGE0AVVewCd0t1a4AFtdSKgHlFJiRPlw5/CrLa3CyIsiEMjqGVh0KsMg/garmlKE1a+A/WwW0v1XvI8/kKAtFKUoBVQ0D+b397a9Fk23kQz5SeGX5ASr5ftVb6qnaYd1f6fOOA7S2r/ESJvQfxp+dU548WNosxSqaPztue5FteDhrW4jbPn3crCORPkwcfwitJrNPaZzplwvUsEQfNpUA/M1pSjiq9E28fqWahd8/aUpWszilKUAqi+1XWGSGOzhYrNdkoWHVIVGZX6cHBCjP7fHSo/tP20uJbiS2sHWNITsluSoc955xRK3hyvmxzyenHNM1Y3cc32uSRrzbH3bBlVZEj3biY9gCtzyQRk46+gEjNpELpHGyAxxYKIfdyBgEj72AT19a7q8rW4WRFdDuVgCCPMGvWoJOPSLpba8eOX/AFe+wuckBZwpXbkYK94nGQc7lFWWHsNpy9LOH+0u7/8AYmq9f2STRtHINyMMEf5j0IPINdfZjtM0LraXreI+GC4b3Zh5Rufuyjpz73z97HqcUvnj6mjDNfLInh2RsP8Ac7b/AKGP/urIrHtH3N8b23t0igGYjbxIiMYQeScAZl3ANj90DOK3ash7a9k5raeSeGNpbeVjIRGCzwu3vZUclCfECOnIOOM5cc27TL5xXJmo6fqUdzCJbZ1dWHhbnGcdGHUEHqOoqBTtTcwqBdaddGQcFrNVmjbH3l8YZQeu08jNZv2I0ae6ud9pJJbxoR388ZZckfqgp4d+ecjAzk+QNt7V299btbodRmaGd2iYqkMcinYSgVlTOSQRn5V6WJcXD4+O54lN1Z8az7Td7G2tY3hnPBe8Cx9305CbiXfnhTj5EVH6fZiGNYwScdS3ViTksfiSSa74tEt1i7ru1ZCSxD+Isx6uSeS3xrh/0UgHCNOi/spM4X8CT/jU6ns95ElGVIrjnp20eerT93BK/wCyjEfPBx+dad2Vse4sraLzSGMH+ttBb+8TWSdoey9uIvCjGR3ijDu7sw3yKDjcSM4J8q3Air9FpP8Ajxau7K8uTjZSe20vfXlpa58CBruQeuw7IgfhvLHB67fhXuR681wXL79VvP8Ahw20Y+TCRz+ZrvraVHp7M5P5l3WSfs800HPXCSEqPorCgbGuEeTaeD/Dcn/xV5ezRT3V43k19cEfICNc/ipr0AJ10nyXTgPq1yf/AA1ALZSlKAVVPaYQlmJz/wDD3FvMPhtlVc/g5/GrXVe9oMO/TbwH/Yu38I3f4rRqwc/ale+ubC0H625Er8fq7Yd42fTLbB9a0as89n388vLi+6xxRpaQkE4JwHmb098quR+ya0OqdPDgxpFmWXFKxSlKvKxVP9o3aV7WJILc/wA7uCUj8+7Ue/O3wUdPUkdeatk8yorO5CqoLMT0AAySfgBWLW1215PLfyA5m8EKnqlupOwfAsfGfmKA9dNsVgjWNMkKOp6sTyWPqSST9a6qUqCSD0JO5nuLcDCArNH8FkzuUegDqcfOpylKAV4X1mkyNHIoZG6g/wCI9D8RXvSgPns1rz2sqWl1IXik8NvcP1Df7CU+bfssevT5X2s8v7NJo2jkG5GGCP8AMehB5BqY7BatJIkltO26a2KrvOcyRsMxyHPVsAg9eV561g1WBLvxNWDJfdZaqrXtGtC9hKy+/AVuF+BiIY/3Qw+tWWvyRAwKsMgggj1B6iscZcMkzRJWqKFBMHVXXlWAYH4EZH5V6VE9nY2iSS2cktbSNDk4yVBzG3HkUI/Cpau2nas5pFa2f0lkv7d9bL/fz/lWrVleqH+cad/z6D/tVqdCChXCbNVvM/rIraQfJRIh/MV13NwsaNI3CopY/JRk/kK++22nyJLDewoZDGrRTIgy7QschlHVij+LHmGNQaqdUZYIlkFrkNcTMrxhlU57iPcAzMxGCR7o9c1ILT7PLRo9Pg3+/IGmbjHMrM/+DAfSvHTMPq943+yt7eP+MyPVoA/9Cqr2LIkuNTnA9667nPqLeNU+oyT+NQC10pSgFQ/bFc2F4P8A5eb/AKtqmKrntFue7026IBJaPuwB1JlIjAH8dATns40+ODTLNIvdMKSZ9WkUOzfUsflwKsleFhbiOKOMdERVH9kAf5V71IFKUoCge1nUiY4rBCQ10f0hHVYEwX6dNxwg9cmq8qgAADAAwAOgA8q5Evvtl3c3pOVZu4h+EMRIz6je+5iPlXbUEilKUAr8r9qJ7QrvEMBbYlxPHDI2cYRskgHyLY2/2qN0rAXX42z3UdxOoOC8ELugI6+IDB+ma+f9J7UHa8hjb0mSSM/31AqxWes3M67dMt4Fto/Aktwzqj7SQe6SMFtgxjcev0NTVhqitsguZLb7U2cwxyBumTwHw3ujJyPWsb1Ul09+ZoWFPqVG21GGT+jljf8AqOp/wNevZ3jVuPvWbbh/VmTafzI+tWe87J2MuS9pASepEag/ioBr40LsnaWbs9vFsZl2HxyN4c5wN7HAzzXjJqoyg1R6jglGSZN0rzuN+xu7278Hbvzt3Y43Y5xnriq9afynLLEJhDbxxndI0L94Z8dEUOv6JD558XTBFY1GzQ3RA6louom8luY7eDDoqMgnwZChOyTLRgBtnhwa8bLUdztDJG8M6DLRSYzg/fUjh0zxuFaTVT9o+nbrf7VGB31pmVT03IP6SMnHQpk/MCteHUu1F7FGTCqckV3XB4rNv2L22b+/j/OtVrI+07l7J5I+qqkyk/uMrj8hWsxSh1Dr0YBh8iMj8q6BjPuhNKUB43dysUbyOcLGrOx+Cgk/kKrvs0gZdOhd/fmLzt8TK7MD/CRXl7Tblvsf2eM/pbuRLZP7Z8RPw2Agn96rPaWyxRpGgwiKqKPRVAAH4CgPalKUAqtdrR3s2n2oPM10sjD1jtwZG/MJ+NWWqDqN5dtqclzaKsi2CLCYWA/TGXxyrG33ZAuwfMY9QYclFWyUm9jW6VQG7W6hdc2VokEXGJdQLBmHntijO4eoLMAc1+S9oNVtcyzR291Coy62yyRzKPNlDsyyYHO3IJrx8bHdWevhyq6NApXLpeoR3EMc0Lbo5FDKw8wfnyD6g8ilWngqGu+ziOSV5rSd7SWQ7nCqHhdvNmjbGGPmVI9etQcvY7VkPhaymX5yxMfyZa1WlAZKOz2rf7rB/wDc/wD86f6Oat/u1t9bg/8Al1rVKAygdltXP6qzHznl/wAoq49Z7C6rPBJGyWJDKeksxOeoK5jxkHpWx0oDF9P1E3cGn2Nu5iDQZujGdrxpCFRoh5ozSeHJ5A55zUje2kdo8VnpsEMVxKpJlKA91CvBlcnxSHJwoJwT1qY7W6C1rcjUrODeSrJdwxDxyoSCJUHRpFIyR1YH61C9nNXgutUnkhcOPskSjghlxK+5SGAKkMVyPlXOy43B+W//AKa4SUl5k1o3ZwQP3rz3E8uCC00jbeeoVFwijjgYOKm6V+1kbb3NKSWx+V+4rN9e12+umCWUyRLLO1vb7Vy83djM05ZuEhQeaAsSK9Nb9l0kjQBLqWQFWS4kuZHfBwCJo13DxE5G0kgZB8ia1Q0cpK26KJahJ8kaHmqz28vMwGzjw1zd/oY4xycPw0hA5VFTcSx44qC0PsHZW12lldwJPHOrtb3HjSTenLwybGxnadysMHgjnyuslnpmiJ3scBEkp2IsYeWeVj+rTexY9OmQOB8Ktho0pJtlctQ2qog//ZdcsndvqWYyhQqlpGpIxjBLO3GPhXd7P7lmso43x3tuWtpADnDQnb+ahT/ar1vO297GjTNpUiwRgu7Ncw94EHLMIxnJC84LDpXFd3SWl6t0p/mWohCX+7FcbRsZv2VkTA/rAZxW0zFrpTFVLW9ckuZGstPbMvSe5HMdsvnyPemPICjoeuMHEA87QfbtUabrBYBoYz5NcOP0jDnkIuF+eCKuNcWj6XFawpBCu2OMYA8z6sfUk5JPqa7aAUpSgI3tDq62lvJOwzsHhXzdzwqD4sxA+tR/ZHSza2oEpHeuWmnc4GZJDuck9OPdz6LUVLYz6zOJLaVI7WzkzG8kXeLcTjILqNy5SPoG6Ek4z5ctxps02omy1G7V4VjSZIUQQi5JJ494l0QjJXdycccZrPnxSyVFbF2Kahbe5Jy9vLMHhpHiDbXuI4naBCem6QDHXjIyOas0bggMpBBAIIOQQehBHUV7paxiMRhEEW3aECjZtx7oUDG3Hl0rPtOhvYZrnS7JOFYPFPIwKW0Ey56e87K4dVXHlk8CqMmjpLgLYajn3ioHtNqFo8tvZxMbeOadY9oIGO+c4GPIEkfSv2t27P8AZ6G0t44EG4IMbnALMxJLOSfMsSfrX7W9KkZGS1KUqQKUpQClKUAqq9ruyhnZLm0ZYb2LO12HglU9YZtvLIfXqp5FWqlQ0mqYTozv+Wb1PDNpdzv6foGhljPxDbwQD8RxQaTqOoZSVTYWp4YB1e5lHmoK5SFTyM8tx6GtEpVMdNji7oteabVWZrq1jNaahCbawlltobTuIFhMYUO0gLFmdwVG1QMnJJJPNdkehavKDcNdR2833LQKJIAv7Mze87njLr0wcZzV+pV5UZzpMd5c6nb/AGy0eBbSKaTcrb4ZJXKopRh+4WYK3iGTXb2lwNZsTIPC0FwkJxwJvAW58iYgR8eRV5qM1/Qbe9jEdzHvVWDrhmUqwzhgyEMDgnofOgOa8tVkjeN1yjqyMD5qwII+oNUHtF2D0pbZ41eO0YptD9+VBI5XvA74kG4AnIz6EcVaj7MNLPvW7N8HnuGH4NIQa/Lvs5olkoaaCyiB90ziPk/DvOSflQFO0Dsld32lwNBqM0aSICYZgGGQSDH3iFZViJBAGThcDmpnTDeWEawtpX6NBw2nyI6k+Z2SlZM/FiSfU1Kt7RrLGyzWW7ZcKEtYXKjyA3ECNVHrngV82PbC6jmiS/tUgjuGCRvFL3ndyH3YZuAMtg4ZeM4HqQBx/wClcnX+TNS/6BP/ADaDtlGP6S1v4vjJaS4/FA1aFSgM+t+3umvx9rjU+koeM/8A5VWufvpNXZoLZmSxBKz3Q4M2ODBb56g9Gk6YzjPnok9ujjDorD0YA/419RRqoCqAoHQAAAfICgPOws44Y0iiUJGgCqq9AB5Vy63oVteIEuYUlUcgOMlT6qeqn5VI0oCmf+zqGM/zS5u7ReT3cMuYsk5J2ShgOfTHWpbsx2YSzMz95JNNOytJNMVLttXaq+FQAqjoMeZ+k7SgFKUoBSlKAUpSgFKUoBSlKAUpSgFKUoBSlKAVm00cA1q7+2CMu0cBtDPtx3YUh1j38bu9ySBz4q0mo/WdEt7tNlzDHKvOBIoO3IwSp6qfiMGgOcDHHkPKqVrjTarLNp0MfdRwvEbi4dlDoMrIvcouW3MF4c4HBr81G6k0NgspkubCQ4hOVaeB/KA72HeRn7rZyuMHgAmd7E2Nw1xc3s8SwCdIkji3h32x78O5XwgsGHAJxQFxpSlAKUpQClKUApSlAKUpQH//2Q=="/>
          <p:cNvSpPr>
            <a:spLocks noChangeAspect="1" noChangeArrowheads="1"/>
          </p:cNvSpPr>
          <p:nvPr/>
        </p:nvSpPr>
        <p:spPr bwMode="auto">
          <a:xfrm>
            <a:off x="155575" y="-1790700"/>
            <a:ext cx="3295650" cy="3743325"/>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0116" name="Picture 4" descr="http://pixabay.com/static/uploads/photo/2013/07/13/12/11/caveman-159359_640.png"/>
          <p:cNvPicPr>
            <a:picLocks noChangeAspect="1" noChangeArrowheads="1"/>
          </p:cNvPicPr>
          <p:nvPr/>
        </p:nvPicPr>
        <p:blipFill>
          <a:blip r:embed="rId4" cstate="print">
            <a:duotone>
              <a:prstClr val="black"/>
              <a:srgbClr val="D9C3A5">
                <a:tint val="50000"/>
                <a:satMod val="180000"/>
              </a:srgbClr>
            </a:duotone>
            <a:lum bright="30000" contrast="-10000"/>
          </a:blip>
          <a:srcRect/>
          <a:stretch>
            <a:fillRect/>
          </a:stretch>
        </p:blipFill>
        <p:spPr bwMode="auto">
          <a:xfrm>
            <a:off x="228600" y="1295400"/>
            <a:ext cx="1945524" cy="2209800"/>
          </a:xfrm>
          <a:prstGeom prst="rect">
            <a:avLst/>
          </a:prstGeom>
          <a:noFill/>
          <a:effectLst>
            <a:outerShdw blurRad="76200" dir="13500000" sy="23000" kx="1200000" algn="br" rotWithShape="0">
              <a:prstClr val="black">
                <a:alpha val="20000"/>
              </a:prstClr>
            </a:outerShdw>
          </a:effectLst>
        </p:spPr>
      </p:pic>
      <p:pic>
        <p:nvPicPr>
          <p:cNvPr id="90118" name="Picture 6" descr="穴居人, 胡子, 男子, 基元, 思维, 俱乐部"/>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019800" y="3505200"/>
            <a:ext cx="1495425" cy="2913166"/>
          </a:xfrm>
          <a:prstGeom prst="rect">
            <a:avLst/>
          </a:prstGeom>
          <a:noFill/>
          <a:effectLst>
            <a:outerShdw blurRad="76200" dir="18900000" sy="23000" kx="-1200000" algn="bl" rotWithShape="0">
              <a:prstClr val="black">
                <a:alpha val="20000"/>
              </a:prstClr>
            </a:outerShdw>
          </a:effectLst>
        </p:spPr>
      </p:pic>
      <p:pic>
        <p:nvPicPr>
          <p:cNvPr id="90120" name="Picture 8" descr="洞穴, 孔, 山, 条目"/>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1752600" y="533400"/>
            <a:ext cx="3379960" cy="2133600"/>
          </a:xfrm>
          <a:prstGeom prst="rect">
            <a:avLst/>
          </a:prstGeom>
          <a:noFill/>
        </p:spPr>
      </p:pic>
      <p:pic>
        <p:nvPicPr>
          <p:cNvPr id="90122" name="Picture 10" descr="http://upload.wikimedia.org/wikipedia/commons/3/3f/OracleShell.JPG"/>
          <p:cNvPicPr>
            <a:picLocks noChangeAspect="1" noChangeArrowheads="1"/>
          </p:cNvPicPr>
          <p:nvPr/>
        </p:nvPicPr>
        <p:blipFill>
          <a:blip r:embed="rId7" cstate="print"/>
          <a:srcRect/>
          <a:stretch>
            <a:fillRect/>
          </a:stretch>
        </p:blipFill>
        <p:spPr bwMode="auto">
          <a:xfrm>
            <a:off x="2971800" y="2701964"/>
            <a:ext cx="2505075" cy="3860762"/>
          </a:xfrm>
          <a:prstGeom prst="rect">
            <a:avLst/>
          </a:prstGeom>
          <a:ln>
            <a:noFill/>
          </a:ln>
          <a:effectLst>
            <a:outerShdw blurRad="292100" dist="139700" dir="2700000" algn="tl" rotWithShape="0">
              <a:srgbClr val="333333">
                <a:alpha val="65000"/>
              </a:srgbClr>
            </a:outerShdw>
          </a:effectLst>
        </p:spPr>
      </p:pic>
      <p:sp>
        <p:nvSpPr>
          <p:cNvPr id="9" name="Cloud Callout 8"/>
          <p:cNvSpPr/>
          <p:nvPr/>
        </p:nvSpPr>
        <p:spPr>
          <a:xfrm>
            <a:off x="6172200" y="1066800"/>
            <a:ext cx="2971800" cy="2362200"/>
          </a:xfrm>
          <a:prstGeom prst="cloudCallout">
            <a:avLst>
              <a:gd name="adj1" fmla="val -34402"/>
              <a:gd name="adj2" fmla="val 6324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629400" y="1371600"/>
            <a:ext cx="2514600" cy="1569660"/>
          </a:xfrm>
          <a:prstGeom prst="rect">
            <a:avLst/>
          </a:prstGeom>
          <a:noFill/>
        </p:spPr>
        <p:txBody>
          <a:bodyPr wrap="square" rtlCol="0">
            <a:spAutoFit/>
          </a:bodyPr>
          <a:lstStyle/>
          <a:p>
            <a:r>
              <a:rPr lang="zh-TW" altLang="en-US" sz="2400" dirty="0">
                <a:solidFill>
                  <a:prstClr val="black"/>
                </a:solidFill>
                <a:latin typeface="Adobe Fangsong Std R" pitchFamily="18" charset="-128"/>
                <a:ea typeface="Adobe Fangsong Std R" pitchFamily="18" charset="-128"/>
              </a:rPr>
              <a:t>嗯！去年我怎麼找到石洞的呢？</a:t>
            </a:r>
            <a:r>
              <a:rPr lang="zh-TW" altLang="en-US" sz="2400" b="1" dirty="0">
                <a:solidFill>
                  <a:srgbClr val="FF0000"/>
                </a:solidFill>
                <a:latin typeface="Adobe Fangsong Std R" pitchFamily="18" charset="-128"/>
                <a:ea typeface="Adobe Fangsong Std R" pitchFamily="18" charset="-128"/>
              </a:rPr>
              <a:t>對了！我寫下來了！</a:t>
            </a:r>
            <a:endParaRPr lang="en-US" sz="2400" b="1" dirty="0">
              <a:solidFill>
                <a:srgbClr val="FF0000"/>
              </a:solidFill>
              <a:latin typeface="Adobe Fangsong Std R" pitchFamily="18" charset="-128"/>
              <a:ea typeface="Adobe Fangsong Std R" pitchFamily="18" charset="-128"/>
            </a:endParaRPr>
          </a:p>
        </p:txBody>
      </p:sp>
      <p:sp>
        <p:nvSpPr>
          <p:cNvPr id="11" name="TextBox 10"/>
          <p:cNvSpPr txBox="1"/>
          <p:nvPr/>
        </p:nvSpPr>
        <p:spPr>
          <a:xfrm>
            <a:off x="304800" y="228600"/>
            <a:ext cx="2286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寫字的好處</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176818897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1000" autoRev="1" fill="hold">
                                          <p:stCondLst>
                                            <p:cond delay="0"/>
                                          </p:stCondLst>
                                        </p:cTn>
                                        <p:tgtEl>
                                          <p:spTgt spid="10"/>
                                        </p:tgtEl>
                                        <p:attrNameLst>
                                          <p:attrName>ppt_w</p:attrName>
                                        </p:attrNameLst>
                                      </p:cBhvr>
                                    </p:anim>
                                    <p:anim by="(#ppt_w*0.50)" calcmode="lin" valueType="num">
                                      <p:cBhvr>
                                        <p:cTn id="8" dur="1000" decel="50000" autoRev="1" fill="hold">
                                          <p:stCondLst>
                                            <p:cond delay="0"/>
                                          </p:stCondLst>
                                        </p:cTn>
                                        <p:tgtEl>
                                          <p:spTgt spid="10"/>
                                        </p:tgtEl>
                                        <p:attrNameLst>
                                          <p:attrName>ppt_x</p:attrName>
                                        </p:attrNameLst>
                                      </p:cBhvr>
                                    </p:anim>
                                    <p:anim from="(-#ppt_h/2)" to="(#ppt_y)" calcmode="lin" valueType="num">
                                      <p:cBhvr>
                                        <p:cTn id="9" dur="2000" fill="hold">
                                          <p:stCondLst>
                                            <p:cond delay="0"/>
                                          </p:stCondLst>
                                        </p:cTn>
                                        <p:tgtEl>
                                          <p:spTgt spid="10"/>
                                        </p:tgtEl>
                                        <p:attrNameLst>
                                          <p:attrName>ppt_y</p:attrName>
                                        </p:attrNameLst>
                                      </p:cBhvr>
                                    </p:anim>
                                    <p:animRot by="21600000">
                                      <p:cBhvr>
                                        <p:cTn id="10" dur="2000" fill="hold">
                                          <p:stCondLst>
                                            <p:cond delay="0"/>
                                          </p:stCondLst>
                                        </p:cTn>
                                        <p:tgtEl>
                                          <p:spTgt spid="10"/>
                                        </p:tgtEl>
                                        <p:attrNameLst>
                                          <p:attrName>r</p:attrName>
                                        </p:attrNameLst>
                                      </p:cBhvr>
                                    </p:animRot>
                                  </p:childTnLst>
                                </p:cTn>
                              </p:par>
                            </p:childTnLst>
                          </p:cTn>
                        </p:par>
                        <p:par>
                          <p:cTn id="11" fill="hold">
                            <p:stCondLst>
                              <p:cond delay="6400"/>
                            </p:stCondLst>
                            <p:childTnLst>
                              <p:par>
                                <p:cTn id="12" presetID="23" presetClass="entr" presetSubtype="16" fill="hold" nodeType="afterEffect">
                                  <p:stCondLst>
                                    <p:cond delay="2000"/>
                                  </p:stCondLst>
                                  <p:childTnLst>
                                    <p:set>
                                      <p:cBhvr>
                                        <p:cTn id="13" dur="1" fill="hold">
                                          <p:stCondLst>
                                            <p:cond delay="0"/>
                                          </p:stCondLst>
                                        </p:cTn>
                                        <p:tgtEl>
                                          <p:spTgt spid="90122"/>
                                        </p:tgtEl>
                                        <p:attrNameLst>
                                          <p:attrName>style.visibility</p:attrName>
                                        </p:attrNameLst>
                                      </p:cBhvr>
                                      <p:to>
                                        <p:strVal val="visible"/>
                                      </p:to>
                                    </p:set>
                                    <p:anim calcmode="lin" valueType="num">
                                      <p:cBhvr>
                                        <p:cTn id="14" dur="2000" fill="hold"/>
                                        <p:tgtEl>
                                          <p:spTgt spid="90122"/>
                                        </p:tgtEl>
                                        <p:attrNameLst>
                                          <p:attrName>ppt_w</p:attrName>
                                        </p:attrNameLst>
                                      </p:cBhvr>
                                      <p:tavLst>
                                        <p:tav tm="0">
                                          <p:val>
                                            <p:fltVal val="0"/>
                                          </p:val>
                                        </p:tav>
                                        <p:tav tm="100000">
                                          <p:val>
                                            <p:strVal val="#ppt_w"/>
                                          </p:val>
                                        </p:tav>
                                      </p:tavLst>
                                    </p:anim>
                                    <p:anim calcmode="lin" valueType="num">
                                      <p:cBhvr>
                                        <p:cTn id="15" dur="2000" fill="hold"/>
                                        <p:tgtEl>
                                          <p:spTgt spid="90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穴居人, 胡子, 男子, 基元, 思维, 俱乐部"/>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85800" y="3429000"/>
            <a:ext cx="1495425" cy="2913166"/>
          </a:xfrm>
          <a:prstGeom prst="rect">
            <a:avLst/>
          </a:prstGeom>
          <a:noFill/>
          <a:effectLst>
            <a:outerShdw blurRad="76200" dir="18900000" sy="23000" kx="-1200000" algn="bl" rotWithShape="0">
              <a:prstClr val="black">
                <a:alpha val="20000"/>
              </a:prstClr>
            </a:outerShdw>
          </a:effectLst>
        </p:spPr>
      </p:pic>
      <p:sp>
        <p:nvSpPr>
          <p:cNvPr id="3" name="Cloud Callout 2"/>
          <p:cNvSpPr/>
          <p:nvPr/>
        </p:nvSpPr>
        <p:spPr>
          <a:xfrm>
            <a:off x="914400" y="914400"/>
            <a:ext cx="2971800" cy="2362200"/>
          </a:xfrm>
          <a:prstGeom prst="cloudCallout">
            <a:avLst>
              <a:gd name="adj1" fmla="val -34402"/>
              <a:gd name="adj2" fmla="val 63246"/>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219200" y="1295400"/>
            <a:ext cx="2514600" cy="1569660"/>
          </a:xfrm>
          <a:prstGeom prst="rect">
            <a:avLst/>
          </a:prstGeom>
          <a:noFill/>
        </p:spPr>
        <p:txBody>
          <a:bodyPr wrap="square" rtlCol="0">
            <a:spAutoFit/>
          </a:bodyPr>
          <a:lstStyle/>
          <a:p>
            <a:r>
              <a:rPr lang="zh-TW" altLang="en-US" sz="2400" b="1" dirty="0">
                <a:solidFill>
                  <a:prstClr val="black"/>
                </a:solidFill>
                <a:latin typeface="Adobe Fangsong Std R" pitchFamily="18" charset="-128"/>
                <a:ea typeface="Adobe Fangsong Std R" pitchFamily="18" charset="-128"/>
              </a:rPr>
              <a:t>嗯！住在山下的弟弟，不知道他過得好不好！</a:t>
            </a:r>
            <a:r>
              <a:rPr lang="zh-TW" altLang="en-US" sz="2400" b="1" dirty="0">
                <a:solidFill>
                  <a:srgbClr val="FF0000"/>
                </a:solidFill>
                <a:latin typeface="Adobe Fangsong Std R" pitchFamily="18" charset="-128"/>
                <a:ea typeface="Adobe Fangsong Std R" pitchFamily="18" charset="-128"/>
              </a:rPr>
              <a:t>我來寫信給他吧！</a:t>
            </a:r>
            <a:endParaRPr lang="en-US" sz="2400" b="1" dirty="0">
              <a:solidFill>
                <a:srgbClr val="FF0000"/>
              </a:solidFill>
              <a:latin typeface="Adobe Fangsong Std R" pitchFamily="18" charset="-128"/>
              <a:ea typeface="Adobe Fangsong Std R" pitchFamily="18" charset="-128"/>
            </a:endParaRPr>
          </a:p>
        </p:txBody>
      </p:sp>
      <p:sp>
        <p:nvSpPr>
          <p:cNvPr id="6" name="TextBox 5"/>
          <p:cNvSpPr txBox="1"/>
          <p:nvPr/>
        </p:nvSpPr>
        <p:spPr>
          <a:xfrm>
            <a:off x="304800" y="228600"/>
            <a:ext cx="2286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寫字的好處</a:t>
            </a:r>
            <a:endParaRPr lang="en-US" sz="2800" dirty="0">
              <a:solidFill>
                <a:prstClr val="black"/>
              </a:solidFill>
              <a:latin typeface="Adobe Kaiti Std R" pitchFamily="18" charset="-128"/>
              <a:ea typeface="Adobe Kaiti Std R" pitchFamily="18" charset="-128"/>
            </a:endParaRPr>
          </a:p>
        </p:txBody>
      </p:sp>
      <p:pic>
        <p:nvPicPr>
          <p:cNvPr id="91140" name="Picture 4" descr="http://upload.wikimedia.org/wikipedia/commons/4/44/Caveman_1.jpg"/>
          <p:cNvPicPr>
            <a:picLocks noChangeAspect="1" noChangeArrowheads="1"/>
          </p:cNvPicPr>
          <p:nvPr/>
        </p:nvPicPr>
        <p:blipFill>
          <a:blip r:embed="rId5" cstate="print">
            <a:lum bright="10000" contrast="10000"/>
          </a:blip>
          <a:stretch>
            <a:fillRect/>
          </a:stretch>
        </p:blipFill>
        <p:spPr bwMode="auto">
          <a:xfrm>
            <a:off x="6629400" y="-228600"/>
            <a:ext cx="2819400" cy="2999471"/>
          </a:xfrm>
          <a:prstGeom prst="cloud">
            <a:avLst/>
          </a:prstGeom>
          <a:noFill/>
          <a:ln>
            <a:noFill/>
          </a:ln>
          <a:effectLst>
            <a:outerShdw blurRad="50800" dist="38100" dir="2700000" algn="tl" rotWithShape="0">
              <a:prstClr val="black">
                <a:alpha val="40000"/>
              </a:prstClr>
            </a:outerShdw>
          </a:effectLst>
        </p:spPr>
      </p:pic>
      <p:pic>
        <p:nvPicPr>
          <p:cNvPr id="91138" name="Picture 2" descr="http://upload.wikimedia.org/wikipedia/commons/c/ce/Zhou-inscription.png"/>
          <p:cNvPicPr>
            <a:picLocks noChangeAspect="1" noChangeArrowheads="1"/>
          </p:cNvPicPr>
          <p:nvPr/>
        </p:nvPicPr>
        <p:blipFill>
          <a:blip r:embed="rId6" cstate="print"/>
          <a:srcRect/>
          <a:stretch>
            <a:fillRect/>
          </a:stretch>
        </p:blipFill>
        <p:spPr bwMode="auto">
          <a:xfrm>
            <a:off x="4038600" y="2209800"/>
            <a:ext cx="3276600" cy="42639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Cloud Callout 7"/>
          <p:cNvSpPr/>
          <p:nvPr/>
        </p:nvSpPr>
        <p:spPr>
          <a:xfrm>
            <a:off x="4800600" y="0"/>
            <a:ext cx="2514600" cy="1676400"/>
          </a:xfrm>
          <a:prstGeom prst="cloudCallout">
            <a:avLst>
              <a:gd name="adj1" fmla="val 67972"/>
              <a:gd name="adj2" fmla="val -36329"/>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029200" y="381000"/>
            <a:ext cx="2133600" cy="830997"/>
          </a:xfrm>
          <a:prstGeom prst="rect">
            <a:avLst/>
          </a:prstGeom>
          <a:noFill/>
        </p:spPr>
        <p:txBody>
          <a:bodyPr wrap="square" rtlCol="0">
            <a:spAutoFit/>
          </a:bodyPr>
          <a:lstStyle/>
          <a:p>
            <a:r>
              <a:rPr lang="zh-TW" altLang="en-US" sz="2400" b="1" dirty="0">
                <a:solidFill>
                  <a:prstClr val="black"/>
                </a:solidFill>
                <a:latin typeface="Adobe Fangsong Std R" pitchFamily="18" charset="-128"/>
                <a:ea typeface="Adobe Fangsong Std R" pitchFamily="18" charset="-128"/>
              </a:rPr>
              <a:t>哥哥，我很好，謝謝！</a:t>
            </a:r>
            <a:endParaRPr lang="en-US" sz="2400" b="1" dirty="0">
              <a:solidFill>
                <a:prstClr val="black"/>
              </a:solidFill>
              <a:latin typeface="Adobe Fangsong Std R" pitchFamily="18" charset="-128"/>
              <a:ea typeface="Adobe Fangsong Std R" pitchFamily="18" charset="-128"/>
            </a:endParaRPr>
          </a:p>
        </p:txBody>
      </p:sp>
      <p:sp>
        <p:nvSpPr>
          <p:cNvPr id="10" name="TextBox 9"/>
          <p:cNvSpPr txBox="1"/>
          <p:nvPr/>
        </p:nvSpPr>
        <p:spPr>
          <a:xfrm>
            <a:off x="5257800" y="6553200"/>
            <a:ext cx="38862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rPr>
              <a:t>活動：請同學寫甲骨文字條，互猜內容</a:t>
            </a:r>
            <a:endParaRPr lang="en-US" sz="1600" dirty="0">
              <a:solidFill>
                <a:prstClr val="black"/>
              </a:solidFill>
            </a:endParaRPr>
          </a:p>
        </p:txBody>
      </p:sp>
    </p:spTree>
    <p:extLst>
      <p:ext uri="{BB962C8B-B14F-4D97-AF65-F5344CB8AC3E}">
        <p14:creationId xmlns:p14="http://schemas.microsoft.com/office/powerpoint/2010/main" val="226060773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par>
                          <p:cTn id="11" fill="hold">
                            <p:stCondLst>
                              <p:cond delay="7400"/>
                            </p:stCondLst>
                            <p:childTnLst>
                              <p:par>
                                <p:cTn id="12" presetID="23" presetClass="entr" presetSubtype="16" fill="hold" nodeType="afterEffect">
                                  <p:stCondLst>
                                    <p:cond delay="0"/>
                                  </p:stCondLst>
                                  <p:childTnLst>
                                    <p:set>
                                      <p:cBhvr>
                                        <p:cTn id="13" dur="1" fill="hold">
                                          <p:stCondLst>
                                            <p:cond delay="0"/>
                                          </p:stCondLst>
                                        </p:cTn>
                                        <p:tgtEl>
                                          <p:spTgt spid="91138"/>
                                        </p:tgtEl>
                                        <p:attrNameLst>
                                          <p:attrName>style.visibility</p:attrName>
                                        </p:attrNameLst>
                                      </p:cBhvr>
                                      <p:to>
                                        <p:strVal val="visible"/>
                                      </p:to>
                                    </p:set>
                                    <p:anim calcmode="lin" valueType="num">
                                      <p:cBhvr>
                                        <p:cTn id="14" dur="3000" fill="hold"/>
                                        <p:tgtEl>
                                          <p:spTgt spid="91138"/>
                                        </p:tgtEl>
                                        <p:attrNameLst>
                                          <p:attrName>ppt_w</p:attrName>
                                        </p:attrNameLst>
                                      </p:cBhvr>
                                      <p:tavLst>
                                        <p:tav tm="0">
                                          <p:val>
                                            <p:fltVal val="0"/>
                                          </p:val>
                                        </p:tav>
                                        <p:tav tm="100000">
                                          <p:val>
                                            <p:strVal val="#ppt_w"/>
                                          </p:val>
                                        </p:tav>
                                      </p:tavLst>
                                    </p:anim>
                                    <p:anim calcmode="lin" valueType="num">
                                      <p:cBhvr>
                                        <p:cTn id="15" dur="3000" fill="hold"/>
                                        <p:tgtEl>
                                          <p:spTgt spid="91138"/>
                                        </p:tgtEl>
                                        <p:attrNameLst>
                                          <p:attrName>ppt_h</p:attrName>
                                        </p:attrNameLst>
                                      </p:cBhvr>
                                      <p:tavLst>
                                        <p:tav tm="0">
                                          <p:val>
                                            <p:fltVal val="0"/>
                                          </p:val>
                                        </p:tav>
                                        <p:tav tm="100000">
                                          <p:val>
                                            <p:strVal val="#ppt_h"/>
                                          </p:val>
                                        </p:tav>
                                      </p:tavLst>
                                    </p:anim>
                                  </p:childTnLst>
                                </p:cTn>
                              </p:par>
                              <p:par>
                                <p:cTn id="16" presetID="53" presetClass="exit" presetSubtype="0" fill="hold" nodeType="withEffect">
                                  <p:stCondLst>
                                    <p:cond delay="6000"/>
                                  </p:stCondLst>
                                  <p:childTnLst>
                                    <p:anim calcmode="lin" valueType="num">
                                      <p:cBhvr>
                                        <p:cTn id="17" dur="3000"/>
                                        <p:tgtEl>
                                          <p:spTgt spid="91138"/>
                                        </p:tgtEl>
                                        <p:attrNameLst>
                                          <p:attrName>ppt_w</p:attrName>
                                        </p:attrNameLst>
                                      </p:cBhvr>
                                      <p:tavLst>
                                        <p:tav tm="0">
                                          <p:val>
                                            <p:strVal val="ppt_w"/>
                                          </p:val>
                                        </p:tav>
                                        <p:tav tm="100000">
                                          <p:val>
                                            <p:fltVal val="0"/>
                                          </p:val>
                                        </p:tav>
                                      </p:tavLst>
                                    </p:anim>
                                    <p:anim calcmode="lin" valueType="num">
                                      <p:cBhvr>
                                        <p:cTn id="18" dur="3000"/>
                                        <p:tgtEl>
                                          <p:spTgt spid="91138"/>
                                        </p:tgtEl>
                                        <p:attrNameLst>
                                          <p:attrName>ppt_h</p:attrName>
                                        </p:attrNameLst>
                                      </p:cBhvr>
                                      <p:tavLst>
                                        <p:tav tm="0">
                                          <p:val>
                                            <p:strVal val="ppt_h"/>
                                          </p:val>
                                        </p:tav>
                                        <p:tav tm="100000">
                                          <p:val>
                                            <p:fltVal val="0"/>
                                          </p:val>
                                        </p:tav>
                                      </p:tavLst>
                                    </p:anim>
                                    <p:animEffect transition="out" filter="fade">
                                      <p:cBhvr>
                                        <p:cTn id="19" dur="3000"/>
                                        <p:tgtEl>
                                          <p:spTgt spid="91138"/>
                                        </p:tgtEl>
                                      </p:cBhvr>
                                    </p:animEffect>
                                    <p:set>
                                      <p:cBhvr>
                                        <p:cTn id="20" dur="1" fill="hold">
                                          <p:stCondLst>
                                            <p:cond delay="2999"/>
                                          </p:stCondLst>
                                        </p:cTn>
                                        <p:tgtEl>
                                          <p:spTgt spid="91138"/>
                                        </p:tgtEl>
                                        <p:attrNameLst>
                                          <p:attrName>style.visibility</p:attrName>
                                        </p:attrNameLst>
                                      </p:cBhvr>
                                      <p:to>
                                        <p:strVal val="hidden"/>
                                      </p:to>
                                    </p:set>
                                  </p:childTnLst>
                                </p:cTn>
                              </p:par>
                              <p:par>
                                <p:cTn id="21" presetID="2" presetClass="exit" presetSubtype="3" fill="hold" nodeType="withEffect">
                                  <p:stCondLst>
                                    <p:cond delay="6000"/>
                                  </p:stCondLst>
                                  <p:childTnLst>
                                    <p:anim calcmode="lin" valueType="num">
                                      <p:cBhvr additive="base">
                                        <p:cTn id="22" dur="3000"/>
                                        <p:tgtEl>
                                          <p:spTgt spid="91138"/>
                                        </p:tgtEl>
                                        <p:attrNameLst>
                                          <p:attrName>ppt_x</p:attrName>
                                        </p:attrNameLst>
                                      </p:cBhvr>
                                      <p:tavLst>
                                        <p:tav tm="0">
                                          <p:val>
                                            <p:strVal val="ppt_x"/>
                                          </p:val>
                                        </p:tav>
                                        <p:tav tm="100000">
                                          <p:val>
                                            <p:strVal val="1+ppt_w/2"/>
                                          </p:val>
                                        </p:tav>
                                      </p:tavLst>
                                    </p:anim>
                                    <p:anim calcmode="lin" valueType="num">
                                      <p:cBhvr additive="base">
                                        <p:cTn id="23" dur="3000"/>
                                        <p:tgtEl>
                                          <p:spTgt spid="91138"/>
                                        </p:tgtEl>
                                        <p:attrNameLst>
                                          <p:attrName>ppt_y</p:attrName>
                                        </p:attrNameLst>
                                      </p:cBhvr>
                                      <p:tavLst>
                                        <p:tav tm="0">
                                          <p:val>
                                            <p:strVal val="ppt_y"/>
                                          </p:val>
                                        </p:tav>
                                        <p:tav tm="100000">
                                          <p:val>
                                            <p:strVal val="0-ppt_h/2"/>
                                          </p:val>
                                        </p:tav>
                                      </p:tavLst>
                                    </p:anim>
                                    <p:set>
                                      <p:cBhvr>
                                        <p:cTn id="24" dur="1" fill="hold">
                                          <p:stCondLst>
                                            <p:cond delay="2999"/>
                                          </p:stCondLst>
                                        </p:cTn>
                                        <p:tgtEl>
                                          <p:spTgt spid="91138"/>
                                        </p:tgtEl>
                                        <p:attrNameLst>
                                          <p:attrName>style.visibility</p:attrName>
                                        </p:attrNameLst>
                                      </p:cBhvr>
                                      <p:to>
                                        <p:strVal val="hidden"/>
                                      </p:to>
                                    </p:set>
                                  </p:childTnLst>
                                </p:cTn>
                              </p:par>
                            </p:childTnLst>
                          </p:cTn>
                        </p:par>
                        <p:par>
                          <p:cTn id="25" fill="hold">
                            <p:stCondLst>
                              <p:cond delay="164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by="(-#ppt_w*2)" calcmode="lin" valueType="num">
                                      <p:cBhvr rctx="PPT">
                                        <p:cTn id="28" dur="500" autoRev="1" fill="hold">
                                          <p:stCondLst>
                                            <p:cond delay="0"/>
                                          </p:stCondLst>
                                        </p:cTn>
                                        <p:tgtEl>
                                          <p:spTgt spid="9"/>
                                        </p:tgtEl>
                                        <p:attrNameLst>
                                          <p:attrName>ppt_w</p:attrName>
                                        </p:attrNameLst>
                                      </p:cBhvr>
                                    </p:anim>
                                    <p:anim by="(#ppt_w*0.50)" calcmode="lin" valueType="num">
                                      <p:cBhvr>
                                        <p:cTn id="29" dur="500" decel="50000" autoRev="1" fill="hold">
                                          <p:stCondLst>
                                            <p:cond delay="0"/>
                                          </p:stCondLst>
                                        </p:cTn>
                                        <p:tgtEl>
                                          <p:spTgt spid="9"/>
                                        </p:tgtEl>
                                        <p:attrNameLst>
                                          <p:attrName>ppt_x</p:attrName>
                                        </p:attrNameLst>
                                      </p:cBhvr>
                                    </p:anim>
                                    <p:anim from="(-#ppt_h/2)" to="(#ppt_y)" calcmode="lin" valueType="num">
                                      <p:cBhvr>
                                        <p:cTn id="30" dur="1000" fill="hold">
                                          <p:stCondLst>
                                            <p:cond delay="0"/>
                                          </p:stCondLst>
                                        </p:cTn>
                                        <p:tgtEl>
                                          <p:spTgt spid="9"/>
                                        </p:tgtEl>
                                        <p:attrNameLst>
                                          <p:attrName>ppt_y</p:attrName>
                                        </p:attrNameLst>
                                      </p:cBhvr>
                                    </p:anim>
                                    <p:animRot by="21600000">
                                      <p:cBhvr>
                                        <p:cTn id="31"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Meishing\Dropbox\meizhouhuayu\pics\31.29.png"/>
          <p:cNvPicPr>
            <a:picLocks noChangeAspect="1" noChangeArrowheads="1"/>
          </p:cNvPicPr>
          <p:nvPr/>
        </p:nvPicPr>
        <p:blipFill>
          <a:blip r:embed="rId4" cstate="print">
            <a:lum bright="-20000" contrast="40000"/>
          </a:blip>
          <a:srcRect r="87487"/>
          <a:stretch>
            <a:fillRect/>
          </a:stretch>
        </p:blipFill>
        <p:spPr bwMode="auto">
          <a:xfrm>
            <a:off x="838200" y="1143000"/>
            <a:ext cx="1600200" cy="1493520"/>
          </a:xfrm>
          <a:prstGeom prst="rect">
            <a:avLst/>
          </a:prstGeom>
          <a:noFill/>
        </p:spPr>
      </p:pic>
      <p:sp>
        <p:nvSpPr>
          <p:cNvPr id="16" name="TextBox 15"/>
          <p:cNvSpPr txBox="1"/>
          <p:nvPr/>
        </p:nvSpPr>
        <p:spPr>
          <a:xfrm>
            <a:off x="4220088" y="3505200"/>
            <a:ext cx="2667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形聲字：瀉</a:t>
            </a:r>
            <a:endParaRPr lang="en-US" sz="2800" dirty="0">
              <a:solidFill>
                <a:prstClr val="black"/>
              </a:solidFill>
              <a:latin typeface="Adobe Kaiti Std R" pitchFamily="18" charset="-128"/>
              <a:ea typeface="Adobe Kaiti Std R" pitchFamily="18" charset="-128"/>
            </a:endParaRPr>
          </a:p>
        </p:txBody>
      </p:sp>
      <p:grpSp>
        <p:nvGrpSpPr>
          <p:cNvPr id="17" name="Group 16"/>
          <p:cNvGrpSpPr/>
          <p:nvPr/>
        </p:nvGrpSpPr>
        <p:grpSpPr>
          <a:xfrm>
            <a:off x="4572000" y="1066800"/>
            <a:ext cx="1540632" cy="678883"/>
            <a:chOff x="811963" y="186631"/>
            <a:chExt cx="2378832" cy="755083"/>
          </a:xfrm>
        </p:grpSpPr>
        <p:sp>
          <p:nvSpPr>
            <p:cNvPr id="18" name="Freeform 24"/>
            <p:cNvSpPr>
              <a:spLocks/>
            </p:cNvSpPr>
            <p:nvPr/>
          </p:nvSpPr>
          <p:spPr bwMode="auto">
            <a:xfrm>
              <a:off x="1728487" y="186631"/>
              <a:ext cx="378818" cy="308124"/>
            </a:xfrm>
            <a:custGeom>
              <a:avLst/>
              <a:gdLst>
                <a:gd name="T0" fmla="*/ 91281 w 844"/>
                <a:gd name="T1" fmla="*/ 0 h 689"/>
                <a:gd name="T2" fmla="*/ 142875 w 844"/>
                <a:gd name="T3" fmla="*/ 5548 h 689"/>
                <a:gd name="T4" fmla="*/ 197644 w 844"/>
                <a:gd name="T5" fmla="*/ 16645 h 689"/>
                <a:gd name="T6" fmla="*/ 255588 w 844"/>
                <a:gd name="T7" fmla="*/ 31704 h 689"/>
                <a:gd name="T8" fmla="*/ 319881 w 844"/>
                <a:gd name="T9" fmla="*/ 49934 h 689"/>
                <a:gd name="T10" fmla="*/ 386556 w 844"/>
                <a:gd name="T11" fmla="*/ 74504 h 689"/>
                <a:gd name="T12" fmla="*/ 450850 w 844"/>
                <a:gd name="T13" fmla="*/ 99075 h 689"/>
                <a:gd name="T14" fmla="*/ 504031 w 844"/>
                <a:gd name="T15" fmla="*/ 122853 h 689"/>
                <a:gd name="T16" fmla="*/ 548481 w 844"/>
                <a:gd name="T17" fmla="*/ 149008 h 689"/>
                <a:gd name="T18" fmla="*/ 584994 w 844"/>
                <a:gd name="T19" fmla="*/ 173579 h 689"/>
                <a:gd name="T20" fmla="*/ 612775 w 844"/>
                <a:gd name="T21" fmla="*/ 197357 h 689"/>
                <a:gd name="T22" fmla="*/ 631825 w 844"/>
                <a:gd name="T23" fmla="*/ 223513 h 689"/>
                <a:gd name="T24" fmla="*/ 647700 w 844"/>
                <a:gd name="T25" fmla="*/ 250461 h 689"/>
                <a:gd name="T26" fmla="*/ 659606 w 844"/>
                <a:gd name="T27" fmla="*/ 278202 h 689"/>
                <a:gd name="T28" fmla="*/ 665956 w 844"/>
                <a:gd name="T29" fmla="*/ 305943 h 689"/>
                <a:gd name="T30" fmla="*/ 669131 w 844"/>
                <a:gd name="T31" fmla="*/ 332891 h 689"/>
                <a:gd name="T32" fmla="*/ 669131 w 844"/>
                <a:gd name="T33" fmla="*/ 367765 h 689"/>
                <a:gd name="T34" fmla="*/ 664369 w 844"/>
                <a:gd name="T35" fmla="*/ 401055 h 689"/>
                <a:gd name="T36" fmla="*/ 654844 w 844"/>
                <a:gd name="T37" fmla="*/ 431966 h 689"/>
                <a:gd name="T38" fmla="*/ 642938 w 844"/>
                <a:gd name="T39" fmla="*/ 458914 h 689"/>
                <a:gd name="T40" fmla="*/ 627856 w 844"/>
                <a:gd name="T41" fmla="*/ 481900 h 689"/>
                <a:gd name="T42" fmla="*/ 606425 w 844"/>
                <a:gd name="T43" fmla="*/ 501715 h 689"/>
                <a:gd name="T44" fmla="*/ 583406 w 844"/>
                <a:gd name="T45" fmla="*/ 516774 h 689"/>
                <a:gd name="T46" fmla="*/ 555625 w 844"/>
                <a:gd name="T47" fmla="*/ 529455 h 689"/>
                <a:gd name="T48" fmla="*/ 523875 w 844"/>
                <a:gd name="T49" fmla="*/ 538174 h 689"/>
                <a:gd name="T50" fmla="*/ 488950 w 844"/>
                <a:gd name="T51" fmla="*/ 544515 h 689"/>
                <a:gd name="T52" fmla="*/ 450850 w 844"/>
                <a:gd name="T53" fmla="*/ 546100 h 689"/>
                <a:gd name="T54" fmla="*/ 429419 w 844"/>
                <a:gd name="T55" fmla="*/ 544515 h 689"/>
                <a:gd name="T56" fmla="*/ 409575 w 844"/>
                <a:gd name="T57" fmla="*/ 538174 h 689"/>
                <a:gd name="T58" fmla="*/ 386556 w 844"/>
                <a:gd name="T59" fmla="*/ 529455 h 689"/>
                <a:gd name="T60" fmla="*/ 364331 w 844"/>
                <a:gd name="T61" fmla="*/ 515189 h 689"/>
                <a:gd name="T62" fmla="*/ 339725 w 844"/>
                <a:gd name="T63" fmla="*/ 498544 h 689"/>
                <a:gd name="T64" fmla="*/ 315119 w 844"/>
                <a:gd name="T65" fmla="*/ 478729 h 689"/>
                <a:gd name="T66" fmla="*/ 289719 w 844"/>
                <a:gd name="T67" fmla="*/ 454951 h 689"/>
                <a:gd name="T68" fmla="*/ 261938 w 844"/>
                <a:gd name="T69" fmla="*/ 427210 h 689"/>
                <a:gd name="T70" fmla="*/ 234950 w 844"/>
                <a:gd name="T71" fmla="*/ 395506 h 689"/>
                <a:gd name="T72" fmla="*/ 203994 w 844"/>
                <a:gd name="T73" fmla="*/ 359047 h 689"/>
                <a:gd name="T74" fmla="*/ 162719 w 844"/>
                <a:gd name="T75" fmla="*/ 304358 h 689"/>
                <a:gd name="T76" fmla="*/ 104775 w 844"/>
                <a:gd name="T77" fmla="*/ 225098 h 689"/>
                <a:gd name="T78" fmla="*/ 59531 w 844"/>
                <a:gd name="T79" fmla="*/ 157727 h 689"/>
                <a:gd name="T80" fmla="*/ 26988 w 844"/>
                <a:gd name="T81" fmla="*/ 104623 h 689"/>
                <a:gd name="T82" fmla="*/ 6350 w 844"/>
                <a:gd name="T83" fmla="*/ 64993 h 689"/>
                <a:gd name="T84" fmla="*/ 0 w 844"/>
                <a:gd name="T85" fmla="*/ 41215 h 689"/>
                <a:gd name="T86" fmla="*/ 1588 w 844"/>
                <a:gd name="T87" fmla="*/ 28534 h 689"/>
                <a:gd name="T88" fmla="*/ 4763 w 844"/>
                <a:gd name="T89" fmla="*/ 19815 h 689"/>
                <a:gd name="T90" fmla="*/ 13494 w 844"/>
                <a:gd name="T91" fmla="*/ 11889 h 689"/>
                <a:gd name="T92" fmla="*/ 26194 w 844"/>
                <a:gd name="T93" fmla="*/ 5548 h 689"/>
                <a:gd name="T94" fmla="*/ 44450 w 844"/>
                <a:gd name="T95" fmla="*/ 1585 h 689"/>
                <a:gd name="T96" fmla="*/ 57944 w 844"/>
                <a:gd name="T97" fmla="*/ 0 h 6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4" h="689">
                  <a:moveTo>
                    <a:pt x="73" y="0"/>
                  </a:moveTo>
                  <a:lnTo>
                    <a:pt x="94" y="0"/>
                  </a:lnTo>
                  <a:lnTo>
                    <a:pt x="115" y="0"/>
                  </a:lnTo>
                  <a:lnTo>
                    <a:pt x="136" y="2"/>
                  </a:lnTo>
                  <a:lnTo>
                    <a:pt x="157" y="6"/>
                  </a:lnTo>
                  <a:lnTo>
                    <a:pt x="180" y="7"/>
                  </a:lnTo>
                  <a:lnTo>
                    <a:pt x="203" y="11"/>
                  </a:lnTo>
                  <a:lnTo>
                    <a:pt x="226" y="15"/>
                  </a:lnTo>
                  <a:lnTo>
                    <a:pt x="249" y="21"/>
                  </a:lnTo>
                  <a:lnTo>
                    <a:pt x="272" y="27"/>
                  </a:lnTo>
                  <a:lnTo>
                    <a:pt x="297" y="32"/>
                  </a:lnTo>
                  <a:lnTo>
                    <a:pt x="322" y="40"/>
                  </a:lnTo>
                  <a:lnTo>
                    <a:pt x="349" y="46"/>
                  </a:lnTo>
                  <a:lnTo>
                    <a:pt x="376" y="55"/>
                  </a:lnTo>
                  <a:lnTo>
                    <a:pt x="403" y="63"/>
                  </a:lnTo>
                  <a:lnTo>
                    <a:pt x="430" y="73"/>
                  </a:lnTo>
                  <a:lnTo>
                    <a:pt x="459" y="82"/>
                  </a:lnTo>
                  <a:lnTo>
                    <a:pt x="487" y="94"/>
                  </a:lnTo>
                  <a:lnTo>
                    <a:pt x="516" y="103"/>
                  </a:lnTo>
                  <a:lnTo>
                    <a:pt x="541" y="113"/>
                  </a:lnTo>
                  <a:lnTo>
                    <a:pt x="568" y="125"/>
                  </a:lnTo>
                  <a:lnTo>
                    <a:pt x="591" y="134"/>
                  </a:lnTo>
                  <a:lnTo>
                    <a:pt x="614" y="146"/>
                  </a:lnTo>
                  <a:lnTo>
                    <a:pt x="635" y="155"/>
                  </a:lnTo>
                  <a:lnTo>
                    <a:pt x="654" y="167"/>
                  </a:lnTo>
                  <a:lnTo>
                    <a:pt x="674" y="176"/>
                  </a:lnTo>
                  <a:lnTo>
                    <a:pt x="691" y="188"/>
                  </a:lnTo>
                  <a:lnTo>
                    <a:pt x="708" y="197"/>
                  </a:lnTo>
                  <a:lnTo>
                    <a:pt x="724" y="207"/>
                  </a:lnTo>
                  <a:lnTo>
                    <a:pt x="737" y="219"/>
                  </a:lnTo>
                  <a:lnTo>
                    <a:pt x="748" y="228"/>
                  </a:lnTo>
                  <a:lnTo>
                    <a:pt x="760" y="238"/>
                  </a:lnTo>
                  <a:lnTo>
                    <a:pt x="772" y="249"/>
                  </a:lnTo>
                  <a:lnTo>
                    <a:pt x="779" y="261"/>
                  </a:lnTo>
                  <a:lnTo>
                    <a:pt x="789" y="270"/>
                  </a:lnTo>
                  <a:lnTo>
                    <a:pt x="796" y="282"/>
                  </a:lnTo>
                  <a:lnTo>
                    <a:pt x="804" y="293"/>
                  </a:lnTo>
                  <a:lnTo>
                    <a:pt x="810" y="305"/>
                  </a:lnTo>
                  <a:lnTo>
                    <a:pt x="816" y="316"/>
                  </a:lnTo>
                  <a:lnTo>
                    <a:pt x="821" y="328"/>
                  </a:lnTo>
                  <a:lnTo>
                    <a:pt x="825" y="339"/>
                  </a:lnTo>
                  <a:lnTo>
                    <a:pt x="831" y="351"/>
                  </a:lnTo>
                  <a:lnTo>
                    <a:pt x="833" y="363"/>
                  </a:lnTo>
                  <a:lnTo>
                    <a:pt x="837" y="374"/>
                  </a:lnTo>
                  <a:lnTo>
                    <a:pt x="839" y="386"/>
                  </a:lnTo>
                  <a:lnTo>
                    <a:pt x="841" y="397"/>
                  </a:lnTo>
                  <a:lnTo>
                    <a:pt x="843" y="409"/>
                  </a:lnTo>
                  <a:lnTo>
                    <a:pt x="843" y="420"/>
                  </a:lnTo>
                  <a:lnTo>
                    <a:pt x="844" y="434"/>
                  </a:lnTo>
                  <a:lnTo>
                    <a:pt x="843" y="449"/>
                  </a:lnTo>
                  <a:lnTo>
                    <a:pt x="843" y="464"/>
                  </a:lnTo>
                  <a:lnTo>
                    <a:pt x="841" y="480"/>
                  </a:lnTo>
                  <a:lnTo>
                    <a:pt x="839" y="493"/>
                  </a:lnTo>
                  <a:lnTo>
                    <a:pt x="837" y="506"/>
                  </a:lnTo>
                  <a:lnTo>
                    <a:pt x="833" y="520"/>
                  </a:lnTo>
                  <a:lnTo>
                    <a:pt x="829" y="533"/>
                  </a:lnTo>
                  <a:lnTo>
                    <a:pt x="825" y="545"/>
                  </a:lnTo>
                  <a:lnTo>
                    <a:pt x="821" y="558"/>
                  </a:lnTo>
                  <a:lnTo>
                    <a:pt x="816" y="568"/>
                  </a:lnTo>
                  <a:lnTo>
                    <a:pt x="810" y="579"/>
                  </a:lnTo>
                  <a:lnTo>
                    <a:pt x="804" y="589"/>
                  </a:lnTo>
                  <a:lnTo>
                    <a:pt x="796" y="599"/>
                  </a:lnTo>
                  <a:lnTo>
                    <a:pt x="791" y="608"/>
                  </a:lnTo>
                  <a:lnTo>
                    <a:pt x="781" y="618"/>
                  </a:lnTo>
                  <a:lnTo>
                    <a:pt x="773" y="625"/>
                  </a:lnTo>
                  <a:lnTo>
                    <a:pt x="764" y="633"/>
                  </a:lnTo>
                  <a:lnTo>
                    <a:pt x="754" y="641"/>
                  </a:lnTo>
                  <a:lnTo>
                    <a:pt x="745" y="647"/>
                  </a:lnTo>
                  <a:lnTo>
                    <a:pt x="735" y="652"/>
                  </a:lnTo>
                  <a:lnTo>
                    <a:pt x="724" y="658"/>
                  </a:lnTo>
                  <a:lnTo>
                    <a:pt x="712" y="664"/>
                  </a:lnTo>
                  <a:lnTo>
                    <a:pt x="700" y="668"/>
                  </a:lnTo>
                  <a:lnTo>
                    <a:pt x="687" y="673"/>
                  </a:lnTo>
                  <a:lnTo>
                    <a:pt x="674" y="677"/>
                  </a:lnTo>
                  <a:lnTo>
                    <a:pt x="660" y="679"/>
                  </a:lnTo>
                  <a:lnTo>
                    <a:pt x="647" y="683"/>
                  </a:lnTo>
                  <a:lnTo>
                    <a:pt x="631" y="685"/>
                  </a:lnTo>
                  <a:lnTo>
                    <a:pt x="616" y="687"/>
                  </a:lnTo>
                  <a:lnTo>
                    <a:pt x="601" y="687"/>
                  </a:lnTo>
                  <a:lnTo>
                    <a:pt x="583" y="689"/>
                  </a:lnTo>
                  <a:lnTo>
                    <a:pt x="568" y="689"/>
                  </a:lnTo>
                  <a:lnTo>
                    <a:pt x="558" y="689"/>
                  </a:lnTo>
                  <a:lnTo>
                    <a:pt x="551" y="687"/>
                  </a:lnTo>
                  <a:lnTo>
                    <a:pt x="541" y="687"/>
                  </a:lnTo>
                  <a:lnTo>
                    <a:pt x="534" y="685"/>
                  </a:lnTo>
                  <a:lnTo>
                    <a:pt x="524" y="681"/>
                  </a:lnTo>
                  <a:lnTo>
                    <a:pt x="516" y="679"/>
                  </a:lnTo>
                  <a:lnTo>
                    <a:pt x="507" y="675"/>
                  </a:lnTo>
                  <a:lnTo>
                    <a:pt x="497" y="672"/>
                  </a:lnTo>
                  <a:lnTo>
                    <a:pt x="487" y="668"/>
                  </a:lnTo>
                  <a:lnTo>
                    <a:pt x="478" y="662"/>
                  </a:lnTo>
                  <a:lnTo>
                    <a:pt x="468" y="656"/>
                  </a:lnTo>
                  <a:lnTo>
                    <a:pt x="459" y="650"/>
                  </a:lnTo>
                  <a:lnTo>
                    <a:pt x="449" y="645"/>
                  </a:lnTo>
                  <a:lnTo>
                    <a:pt x="439" y="637"/>
                  </a:lnTo>
                  <a:lnTo>
                    <a:pt x="428" y="629"/>
                  </a:lnTo>
                  <a:lnTo>
                    <a:pt x="418" y="622"/>
                  </a:lnTo>
                  <a:lnTo>
                    <a:pt x="407" y="614"/>
                  </a:lnTo>
                  <a:lnTo>
                    <a:pt x="397" y="604"/>
                  </a:lnTo>
                  <a:lnTo>
                    <a:pt x="386" y="595"/>
                  </a:lnTo>
                  <a:lnTo>
                    <a:pt x="376" y="585"/>
                  </a:lnTo>
                  <a:lnTo>
                    <a:pt x="365" y="574"/>
                  </a:lnTo>
                  <a:lnTo>
                    <a:pt x="353" y="562"/>
                  </a:lnTo>
                  <a:lnTo>
                    <a:pt x="342" y="551"/>
                  </a:lnTo>
                  <a:lnTo>
                    <a:pt x="330" y="539"/>
                  </a:lnTo>
                  <a:lnTo>
                    <a:pt x="319" y="526"/>
                  </a:lnTo>
                  <a:lnTo>
                    <a:pt x="307" y="512"/>
                  </a:lnTo>
                  <a:lnTo>
                    <a:pt x="296" y="499"/>
                  </a:lnTo>
                  <a:lnTo>
                    <a:pt x="282" y="483"/>
                  </a:lnTo>
                  <a:lnTo>
                    <a:pt x="271" y="470"/>
                  </a:lnTo>
                  <a:lnTo>
                    <a:pt x="257" y="453"/>
                  </a:lnTo>
                  <a:lnTo>
                    <a:pt x="246" y="437"/>
                  </a:lnTo>
                  <a:lnTo>
                    <a:pt x="232" y="422"/>
                  </a:lnTo>
                  <a:lnTo>
                    <a:pt x="205" y="384"/>
                  </a:lnTo>
                  <a:lnTo>
                    <a:pt x="180" y="349"/>
                  </a:lnTo>
                  <a:lnTo>
                    <a:pt x="155" y="315"/>
                  </a:lnTo>
                  <a:lnTo>
                    <a:pt x="132" y="284"/>
                  </a:lnTo>
                  <a:lnTo>
                    <a:pt x="111" y="253"/>
                  </a:lnTo>
                  <a:lnTo>
                    <a:pt x="92" y="226"/>
                  </a:lnTo>
                  <a:lnTo>
                    <a:pt x="75" y="199"/>
                  </a:lnTo>
                  <a:lnTo>
                    <a:pt x="59" y="176"/>
                  </a:lnTo>
                  <a:lnTo>
                    <a:pt x="46" y="153"/>
                  </a:lnTo>
                  <a:lnTo>
                    <a:pt x="34" y="132"/>
                  </a:lnTo>
                  <a:lnTo>
                    <a:pt x="23" y="113"/>
                  </a:lnTo>
                  <a:lnTo>
                    <a:pt x="15" y="98"/>
                  </a:lnTo>
                  <a:lnTo>
                    <a:pt x="8" y="82"/>
                  </a:lnTo>
                  <a:lnTo>
                    <a:pt x="4" y="69"/>
                  </a:lnTo>
                  <a:lnTo>
                    <a:pt x="2" y="57"/>
                  </a:lnTo>
                  <a:lnTo>
                    <a:pt x="0" y="52"/>
                  </a:lnTo>
                  <a:lnTo>
                    <a:pt x="0" y="48"/>
                  </a:lnTo>
                  <a:lnTo>
                    <a:pt x="0" y="42"/>
                  </a:lnTo>
                  <a:lnTo>
                    <a:pt x="2" y="36"/>
                  </a:lnTo>
                  <a:lnTo>
                    <a:pt x="2" y="32"/>
                  </a:lnTo>
                  <a:lnTo>
                    <a:pt x="4" y="29"/>
                  </a:lnTo>
                  <a:lnTo>
                    <a:pt x="6" y="25"/>
                  </a:lnTo>
                  <a:lnTo>
                    <a:pt x="10" y="21"/>
                  </a:lnTo>
                  <a:lnTo>
                    <a:pt x="13" y="17"/>
                  </a:lnTo>
                  <a:lnTo>
                    <a:pt x="17" y="15"/>
                  </a:lnTo>
                  <a:lnTo>
                    <a:pt x="23" y="11"/>
                  </a:lnTo>
                  <a:lnTo>
                    <a:pt x="27" y="9"/>
                  </a:lnTo>
                  <a:lnTo>
                    <a:pt x="33" y="7"/>
                  </a:lnTo>
                  <a:lnTo>
                    <a:pt x="40" y="6"/>
                  </a:lnTo>
                  <a:lnTo>
                    <a:pt x="48" y="4"/>
                  </a:lnTo>
                  <a:lnTo>
                    <a:pt x="56" y="2"/>
                  </a:lnTo>
                  <a:lnTo>
                    <a:pt x="63" y="0"/>
                  </a:lnTo>
                  <a:lnTo>
                    <a:pt x="73" y="0"/>
                  </a:lnTo>
                </a:path>
              </a:pathLst>
            </a:custGeom>
            <a:solidFill>
              <a:srgbClr val="FF0000"/>
            </a:solidFill>
            <a:ln w="9525">
              <a:noFill/>
              <a:prstDash val="solid"/>
              <a:round/>
              <a:headEnd/>
              <a:tailEnd/>
            </a:ln>
          </p:spPr>
          <p:txBody>
            <a:bodyPr/>
            <a:lstStyle/>
            <a:p>
              <a:endParaRPr lang="en-US">
                <a:solidFill>
                  <a:prstClr val="black"/>
                </a:solidFill>
              </a:endParaRPr>
            </a:p>
          </p:txBody>
        </p:sp>
        <p:sp>
          <p:nvSpPr>
            <p:cNvPr id="23" name="Freeform 25"/>
            <p:cNvSpPr>
              <a:spLocks/>
            </p:cNvSpPr>
            <p:nvPr/>
          </p:nvSpPr>
          <p:spPr bwMode="auto">
            <a:xfrm>
              <a:off x="811963" y="441908"/>
              <a:ext cx="303413" cy="499806"/>
            </a:xfrm>
            <a:custGeom>
              <a:avLst/>
              <a:gdLst>
                <a:gd name="T0" fmla="*/ 378385 w 675"/>
                <a:gd name="T1" fmla="*/ 1586 h 1117"/>
                <a:gd name="T2" fmla="*/ 400643 w 675"/>
                <a:gd name="T3" fmla="*/ 11896 h 1117"/>
                <a:gd name="T4" fmla="*/ 423696 w 675"/>
                <a:gd name="T5" fmla="*/ 31722 h 1117"/>
                <a:gd name="T6" fmla="*/ 448338 w 675"/>
                <a:gd name="T7" fmla="*/ 61064 h 1117"/>
                <a:gd name="T8" fmla="*/ 472981 w 675"/>
                <a:gd name="T9" fmla="*/ 99923 h 1117"/>
                <a:gd name="T10" fmla="*/ 500008 w 675"/>
                <a:gd name="T11" fmla="*/ 159401 h 1117"/>
                <a:gd name="T12" fmla="*/ 524651 w 675"/>
                <a:gd name="T13" fmla="*/ 240291 h 1117"/>
                <a:gd name="T14" fmla="*/ 534985 w 675"/>
                <a:gd name="T15" fmla="*/ 302941 h 1117"/>
                <a:gd name="T16" fmla="*/ 536575 w 675"/>
                <a:gd name="T17" fmla="*/ 339421 h 1117"/>
                <a:gd name="T18" fmla="*/ 533395 w 675"/>
                <a:gd name="T19" fmla="*/ 379073 h 1117"/>
                <a:gd name="T20" fmla="*/ 524651 w 675"/>
                <a:gd name="T21" fmla="*/ 422690 h 1117"/>
                <a:gd name="T22" fmla="*/ 509548 w 675"/>
                <a:gd name="T23" fmla="*/ 471858 h 1117"/>
                <a:gd name="T24" fmla="*/ 488085 w 675"/>
                <a:gd name="T25" fmla="*/ 524992 h 1117"/>
                <a:gd name="T26" fmla="*/ 460262 w 675"/>
                <a:gd name="T27" fmla="*/ 582884 h 1117"/>
                <a:gd name="T28" fmla="*/ 426875 w 675"/>
                <a:gd name="T29" fmla="*/ 645534 h 1117"/>
                <a:gd name="T30" fmla="*/ 393488 w 675"/>
                <a:gd name="T31" fmla="*/ 701840 h 1117"/>
                <a:gd name="T32" fmla="*/ 361691 w 675"/>
                <a:gd name="T33" fmla="*/ 751801 h 1117"/>
                <a:gd name="T34" fmla="*/ 330689 w 675"/>
                <a:gd name="T35" fmla="*/ 793039 h 1117"/>
                <a:gd name="T36" fmla="*/ 302072 w 675"/>
                <a:gd name="T37" fmla="*/ 827933 h 1117"/>
                <a:gd name="T38" fmla="*/ 267095 w 675"/>
                <a:gd name="T39" fmla="*/ 854896 h 1117"/>
                <a:gd name="T40" fmla="*/ 225759 w 675"/>
                <a:gd name="T41" fmla="*/ 874722 h 1117"/>
                <a:gd name="T42" fmla="*/ 189192 w 675"/>
                <a:gd name="T43" fmla="*/ 884239 h 1117"/>
                <a:gd name="T44" fmla="*/ 158190 w 675"/>
                <a:gd name="T45" fmla="*/ 884239 h 1117"/>
                <a:gd name="T46" fmla="*/ 131163 w 675"/>
                <a:gd name="T47" fmla="*/ 879481 h 1117"/>
                <a:gd name="T48" fmla="*/ 103340 w 675"/>
                <a:gd name="T49" fmla="*/ 870757 h 1117"/>
                <a:gd name="T50" fmla="*/ 77903 w 675"/>
                <a:gd name="T51" fmla="*/ 856483 h 1117"/>
                <a:gd name="T52" fmla="*/ 51670 w 675"/>
                <a:gd name="T53" fmla="*/ 838243 h 1117"/>
                <a:gd name="T54" fmla="*/ 25438 w 675"/>
                <a:gd name="T55" fmla="*/ 809693 h 1117"/>
                <a:gd name="T56" fmla="*/ 7154 w 675"/>
                <a:gd name="T57" fmla="*/ 763697 h 1117"/>
                <a:gd name="T58" fmla="*/ 0 w 675"/>
                <a:gd name="T59" fmla="*/ 713735 h 1117"/>
                <a:gd name="T60" fmla="*/ 1590 w 675"/>
                <a:gd name="T61" fmla="*/ 663774 h 1117"/>
                <a:gd name="T62" fmla="*/ 11924 w 675"/>
                <a:gd name="T63" fmla="*/ 617778 h 1117"/>
                <a:gd name="T64" fmla="*/ 33387 w 675"/>
                <a:gd name="T65" fmla="*/ 578126 h 1117"/>
                <a:gd name="T66" fmla="*/ 54850 w 675"/>
                <a:gd name="T67" fmla="*/ 552748 h 1117"/>
                <a:gd name="T68" fmla="*/ 77903 w 675"/>
                <a:gd name="T69" fmla="*/ 521820 h 1117"/>
                <a:gd name="T70" fmla="*/ 100161 w 675"/>
                <a:gd name="T71" fmla="*/ 485340 h 1117"/>
                <a:gd name="T72" fmla="*/ 123214 w 675"/>
                <a:gd name="T73" fmla="*/ 445688 h 1117"/>
                <a:gd name="T74" fmla="*/ 147856 w 675"/>
                <a:gd name="T75" fmla="*/ 401278 h 1117"/>
                <a:gd name="T76" fmla="*/ 173294 w 675"/>
                <a:gd name="T77" fmla="*/ 351316 h 1117"/>
                <a:gd name="T78" fmla="*/ 199526 w 675"/>
                <a:gd name="T79" fmla="*/ 298183 h 1117"/>
                <a:gd name="T80" fmla="*/ 227349 w 675"/>
                <a:gd name="T81" fmla="*/ 238705 h 1117"/>
                <a:gd name="T82" fmla="*/ 255966 w 675"/>
                <a:gd name="T83" fmla="*/ 176055 h 1117"/>
                <a:gd name="T84" fmla="*/ 285378 w 675"/>
                <a:gd name="T85" fmla="*/ 107853 h 1117"/>
                <a:gd name="T86" fmla="*/ 307636 w 675"/>
                <a:gd name="T87" fmla="*/ 53134 h 1117"/>
                <a:gd name="T88" fmla="*/ 315586 w 675"/>
                <a:gd name="T89" fmla="*/ 33308 h 1117"/>
                <a:gd name="T90" fmla="*/ 325125 w 675"/>
                <a:gd name="T91" fmla="*/ 18240 h 1117"/>
                <a:gd name="T92" fmla="*/ 335459 w 675"/>
                <a:gd name="T93" fmla="*/ 7137 h 1117"/>
                <a:gd name="T94" fmla="*/ 347383 w 675"/>
                <a:gd name="T95" fmla="*/ 1586 h 1117"/>
                <a:gd name="T96" fmla="*/ 362486 w 675"/>
                <a:gd name="T97" fmla="*/ 0 h 11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75" h="1117">
                  <a:moveTo>
                    <a:pt x="456" y="0"/>
                  </a:moveTo>
                  <a:lnTo>
                    <a:pt x="466" y="0"/>
                  </a:lnTo>
                  <a:lnTo>
                    <a:pt x="476" y="2"/>
                  </a:lnTo>
                  <a:lnTo>
                    <a:pt x="485" y="6"/>
                  </a:lnTo>
                  <a:lnTo>
                    <a:pt x="495" y="9"/>
                  </a:lnTo>
                  <a:lnTo>
                    <a:pt x="504" y="15"/>
                  </a:lnTo>
                  <a:lnTo>
                    <a:pt x="514" y="23"/>
                  </a:lnTo>
                  <a:lnTo>
                    <a:pt x="524" y="31"/>
                  </a:lnTo>
                  <a:lnTo>
                    <a:pt x="533" y="40"/>
                  </a:lnTo>
                  <a:lnTo>
                    <a:pt x="545" y="52"/>
                  </a:lnTo>
                  <a:lnTo>
                    <a:pt x="554" y="63"/>
                  </a:lnTo>
                  <a:lnTo>
                    <a:pt x="564" y="77"/>
                  </a:lnTo>
                  <a:lnTo>
                    <a:pt x="575" y="92"/>
                  </a:lnTo>
                  <a:lnTo>
                    <a:pt x="585" y="109"/>
                  </a:lnTo>
                  <a:lnTo>
                    <a:pt x="595" y="126"/>
                  </a:lnTo>
                  <a:lnTo>
                    <a:pt x="606" y="146"/>
                  </a:lnTo>
                  <a:lnTo>
                    <a:pt x="618" y="167"/>
                  </a:lnTo>
                  <a:lnTo>
                    <a:pt x="629" y="201"/>
                  </a:lnTo>
                  <a:lnTo>
                    <a:pt x="641" y="236"/>
                  </a:lnTo>
                  <a:lnTo>
                    <a:pt x="650" y="270"/>
                  </a:lnTo>
                  <a:lnTo>
                    <a:pt x="660" y="303"/>
                  </a:lnTo>
                  <a:lnTo>
                    <a:pt x="666" y="336"/>
                  </a:lnTo>
                  <a:lnTo>
                    <a:pt x="671" y="366"/>
                  </a:lnTo>
                  <a:lnTo>
                    <a:pt x="673" y="382"/>
                  </a:lnTo>
                  <a:lnTo>
                    <a:pt x="673" y="397"/>
                  </a:lnTo>
                  <a:lnTo>
                    <a:pt x="675" y="412"/>
                  </a:lnTo>
                  <a:lnTo>
                    <a:pt x="675" y="428"/>
                  </a:lnTo>
                  <a:lnTo>
                    <a:pt x="675" y="443"/>
                  </a:lnTo>
                  <a:lnTo>
                    <a:pt x="673" y="460"/>
                  </a:lnTo>
                  <a:lnTo>
                    <a:pt x="671" y="478"/>
                  </a:lnTo>
                  <a:lnTo>
                    <a:pt x="668" y="495"/>
                  </a:lnTo>
                  <a:lnTo>
                    <a:pt x="664" y="514"/>
                  </a:lnTo>
                  <a:lnTo>
                    <a:pt x="660" y="533"/>
                  </a:lnTo>
                  <a:lnTo>
                    <a:pt x="654" y="553"/>
                  </a:lnTo>
                  <a:lnTo>
                    <a:pt x="647" y="574"/>
                  </a:lnTo>
                  <a:lnTo>
                    <a:pt x="641" y="595"/>
                  </a:lnTo>
                  <a:lnTo>
                    <a:pt x="631" y="616"/>
                  </a:lnTo>
                  <a:lnTo>
                    <a:pt x="623" y="639"/>
                  </a:lnTo>
                  <a:lnTo>
                    <a:pt x="614" y="662"/>
                  </a:lnTo>
                  <a:lnTo>
                    <a:pt x="602" y="685"/>
                  </a:lnTo>
                  <a:lnTo>
                    <a:pt x="591" y="710"/>
                  </a:lnTo>
                  <a:lnTo>
                    <a:pt x="579" y="735"/>
                  </a:lnTo>
                  <a:lnTo>
                    <a:pt x="566" y="760"/>
                  </a:lnTo>
                  <a:lnTo>
                    <a:pt x="551" y="787"/>
                  </a:lnTo>
                  <a:lnTo>
                    <a:pt x="537" y="814"/>
                  </a:lnTo>
                  <a:lnTo>
                    <a:pt x="524" y="839"/>
                  </a:lnTo>
                  <a:lnTo>
                    <a:pt x="508" y="862"/>
                  </a:lnTo>
                  <a:lnTo>
                    <a:pt x="495" y="885"/>
                  </a:lnTo>
                  <a:lnTo>
                    <a:pt x="481" y="908"/>
                  </a:lnTo>
                  <a:lnTo>
                    <a:pt x="468" y="927"/>
                  </a:lnTo>
                  <a:lnTo>
                    <a:pt x="455" y="948"/>
                  </a:lnTo>
                  <a:lnTo>
                    <a:pt x="443" y="965"/>
                  </a:lnTo>
                  <a:lnTo>
                    <a:pt x="430" y="984"/>
                  </a:lnTo>
                  <a:lnTo>
                    <a:pt x="416" y="1000"/>
                  </a:lnTo>
                  <a:lnTo>
                    <a:pt x="405" y="1015"/>
                  </a:lnTo>
                  <a:lnTo>
                    <a:pt x="391" y="1030"/>
                  </a:lnTo>
                  <a:lnTo>
                    <a:pt x="380" y="1044"/>
                  </a:lnTo>
                  <a:lnTo>
                    <a:pt x="366" y="1057"/>
                  </a:lnTo>
                  <a:lnTo>
                    <a:pt x="355" y="1069"/>
                  </a:lnTo>
                  <a:lnTo>
                    <a:pt x="336" y="1078"/>
                  </a:lnTo>
                  <a:lnTo>
                    <a:pt x="318" y="1088"/>
                  </a:lnTo>
                  <a:lnTo>
                    <a:pt x="301" y="1098"/>
                  </a:lnTo>
                  <a:lnTo>
                    <a:pt x="284" y="1103"/>
                  </a:lnTo>
                  <a:lnTo>
                    <a:pt x="268" y="1109"/>
                  </a:lnTo>
                  <a:lnTo>
                    <a:pt x="253" y="1113"/>
                  </a:lnTo>
                  <a:lnTo>
                    <a:pt x="238" y="1115"/>
                  </a:lnTo>
                  <a:lnTo>
                    <a:pt x="224" y="1117"/>
                  </a:lnTo>
                  <a:lnTo>
                    <a:pt x="213" y="1115"/>
                  </a:lnTo>
                  <a:lnTo>
                    <a:pt x="199" y="1115"/>
                  </a:lnTo>
                  <a:lnTo>
                    <a:pt x="188" y="1113"/>
                  </a:lnTo>
                  <a:lnTo>
                    <a:pt x="176" y="1111"/>
                  </a:lnTo>
                  <a:lnTo>
                    <a:pt x="165" y="1109"/>
                  </a:lnTo>
                  <a:lnTo>
                    <a:pt x="153" y="1105"/>
                  </a:lnTo>
                  <a:lnTo>
                    <a:pt x="142" y="1101"/>
                  </a:lnTo>
                  <a:lnTo>
                    <a:pt x="130" y="1098"/>
                  </a:lnTo>
                  <a:lnTo>
                    <a:pt x="119" y="1092"/>
                  </a:lnTo>
                  <a:lnTo>
                    <a:pt x="107" y="1086"/>
                  </a:lnTo>
                  <a:lnTo>
                    <a:pt x="98" y="1080"/>
                  </a:lnTo>
                  <a:lnTo>
                    <a:pt x="86" y="1073"/>
                  </a:lnTo>
                  <a:lnTo>
                    <a:pt x="75" y="1065"/>
                  </a:lnTo>
                  <a:lnTo>
                    <a:pt x="65" y="1057"/>
                  </a:lnTo>
                  <a:lnTo>
                    <a:pt x="53" y="1048"/>
                  </a:lnTo>
                  <a:lnTo>
                    <a:pt x="42" y="1038"/>
                  </a:lnTo>
                  <a:lnTo>
                    <a:pt x="32" y="1021"/>
                  </a:lnTo>
                  <a:lnTo>
                    <a:pt x="23" y="1002"/>
                  </a:lnTo>
                  <a:lnTo>
                    <a:pt x="15" y="982"/>
                  </a:lnTo>
                  <a:lnTo>
                    <a:pt x="9" y="963"/>
                  </a:lnTo>
                  <a:lnTo>
                    <a:pt x="5" y="942"/>
                  </a:lnTo>
                  <a:lnTo>
                    <a:pt x="2" y="921"/>
                  </a:lnTo>
                  <a:lnTo>
                    <a:pt x="0" y="900"/>
                  </a:lnTo>
                  <a:lnTo>
                    <a:pt x="0" y="879"/>
                  </a:lnTo>
                  <a:lnTo>
                    <a:pt x="0" y="856"/>
                  </a:lnTo>
                  <a:lnTo>
                    <a:pt x="2" y="837"/>
                  </a:lnTo>
                  <a:lnTo>
                    <a:pt x="5" y="816"/>
                  </a:lnTo>
                  <a:lnTo>
                    <a:pt x="9" y="798"/>
                  </a:lnTo>
                  <a:lnTo>
                    <a:pt x="15" y="779"/>
                  </a:lnTo>
                  <a:lnTo>
                    <a:pt x="23" y="762"/>
                  </a:lnTo>
                  <a:lnTo>
                    <a:pt x="32" y="746"/>
                  </a:lnTo>
                  <a:lnTo>
                    <a:pt x="42" y="729"/>
                  </a:lnTo>
                  <a:lnTo>
                    <a:pt x="52" y="720"/>
                  </a:lnTo>
                  <a:lnTo>
                    <a:pt x="59" y="708"/>
                  </a:lnTo>
                  <a:lnTo>
                    <a:pt x="69" y="697"/>
                  </a:lnTo>
                  <a:lnTo>
                    <a:pt x="78" y="685"/>
                  </a:lnTo>
                  <a:lnTo>
                    <a:pt x="88" y="672"/>
                  </a:lnTo>
                  <a:lnTo>
                    <a:pt x="98" y="658"/>
                  </a:lnTo>
                  <a:lnTo>
                    <a:pt x="107" y="643"/>
                  </a:lnTo>
                  <a:lnTo>
                    <a:pt x="117" y="627"/>
                  </a:lnTo>
                  <a:lnTo>
                    <a:pt x="126" y="612"/>
                  </a:lnTo>
                  <a:lnTo>
                    <a:pt x="136" y="597"/>
                  </a:lnTo>
                  <a:lnTo>
                    <a:pt x="146" y="579"/>
                  </a:lnTo>
                  <a:lnTo>
                    <a:pt x="155" y="562"/>
                  </a:lnTo>
                  <a:lnTo>
                    <a:pt x="167" y="545"/>
                  </a:lnTo>
                  <a:lnTo>
                    <a:pt x="176" y="526"/>
                  </a:lnTo>
                  <a:lnTo>
                    <a:pt x="186" y="506"/>
                  </a:lnTo>
                  <a:lnTo>
                    <a:pt x="197" y="485"/>
                  </a:lnTo>
                  <a:lnTo>
                    <a:pt x="209" y="464"/>
                  </a:lnTo>
                  <a:lnTo>
                    <a:pt x="218" y="443"/>
                  </a:lnTo>
                  <a:lnTo>
                    <a:pt x="230" y="422"/>
                  </a:lnTo>
                  <a:lnTo>
                    <a:pt x="242" y="399"/>
                  </a:lnTo>
                  <a:lnTo>
                    <a:pt x="251" y="376"/>
                  </a:lnTo>
                  <a:lnTo>
                    <a:pt x="263" y="351"/>
                  </a:lnTo>
                  <a:lnTo>
                    <a:pt x="274" y="326"/>
                  </a:lnTo>
                  <a:lnTo>
                    <a:pt x="286" y="301"/>
                  </a:lnTo>
                  <a:lnTo>
                    <a:pt x="299" y="276"/>
                  </a:lnTo>
                  <a:lnTo>
                    <a:pt x="311" y="249"/>
                  </a:lnTo>
                  <a:lnTo>
                    <a:pt x="322" y="222"/>
                  </a:lnTo>
                  <a:lnTo>
                    <a:pt x="334" y="194"/>
                  </a:lnTo>
                  <a:lnTo>
                    <a:pt x="347" y="167"/>
                  </a:lnTo>
                  <a:lnTo>
                    <a:pt x="359" y="136"/>
                  </a:lnTo>
                  <a:lnTo>
                    <a:pt x="372" y="107"/>
                  </a:lnTo>
                  <a:lnTo>
                    <a:pt x="384" y="77"/>
                  </a:lnTo>
                  <a:lnTo>
                    <a:pt x="387" y="67"/>
                  </a:lnTo>
                  <a:lnTo>
                    <a:pt x="389" y="57"/>
                  </a:lnTo>
                  <a:lnTo>
                    <a:pt x="393" y="50"/>
                  </a:lnTo>
                  <a:lnTo>
                    <a:pt x="397" y="42"/>
                  </a:lnTo>
                  <a:lnTo>
                    <a:pt x="401" y="34"/>
                  </a:lnTo>
                  <a:lnTo>
                    <a:pt x="405" y="29"/>
                  </a:lnTo>
                  <a:lnTo>
                    <a:pt x="409" y="23"/>
                  </a:lnTo>
                  <a:lnTo>
                    <a:pt x="412" y="17"/>
                  </a:lnTo>
                  <a:lnTo>
                    <a:pt x="416" y="13"/>
                  </a:lnTo>
                  <a:lnTo>
                    <a:pt x="422" y="9"/>
                  </a:lnTo>
                  <a:lnTo>
                    <a:pt x="426" y="7"/>
                  </a:lnTo>
                  <a:lnTo>
                    <a:pt x="432" y="4"/>
                  </a:lnTo>
                  <a:lnTo>
                    <a:pt x="437" y="2"/>
                  </a:lnTo>
                  <a:lnTo>
                    <a:pt x="443" y="0"/>
                  </a:lnTo>
                  <a:lnTo>
                    <a:pt x="451" y="0"/>
                  </a:lnTo>
                  <a:lnTo>
                    <a:pt x="456" y="0"/>
                  </a:lnTo>
                </a:path>
              </a:pathLst>
            </a:custGeom>
            <a:solidFill>
              <a:srgbClr val="FF0000"/>
            </a:solidFill>
            <a:ln w="9525">
              <a:noFill/>
              <a:prstDash val="solid"/>
              <a:round/>
              <a:headEnd/>
              <a:tailEnd/>
            </a:ln>
          </p:spPr>
          <p:txBody>
            <a:bodyPr/>
            <a:lstStyle/>
            <a:p>
              <a:endParaRPr lang="en-US">
                <a:solidFill>
                  <a:prstClr val="black"/>
                </a:solidFill>
              </a:endParaRPr>
            </a:p>
          </p:txBody>
        </p:sp>
        <p:sp>
          <p:nvSpPr>
            <p:cNvPr id="24" name="Freeform 26"/>
            <p:cNvSpPr>
              <a:spLocks/>
            </p:cNvSpPr>
            <p:nvPr/>
          </p:nvSpPr>
          <p:spPr bwMode="auto">
            <a:xfrm>
              <a:off x="990600" y="381000"/>
              <a:ext cx="2200195" cy="358284"/>
            </a:xfrm>
            <a:custGeom>
              <a:avLst/>
              <a:gdLst>
                <a:gd name="T0" fmla="*/ 3337493 w 4900"/>
                <a:gd name="T1" fmla="*/ 10319 h 800"/>
                <a:gd name="T2" fmla="*/ 3431987 w 4900"/>
                <a:gd name="T3" fmla="*/ 51594 h 800"/>
                <a:gd name="T4" fmla="*/ 3555863 w 4900"/>
                <a:gd name="T5" fmla="*/ 126206 h 800"/>
                <a:gd name="T6" fmla="*/ 3663857 w 4900"/>
                <a:gd name="T7" fmla="*/ 199231 h 800"/>
                <a:gd name="T8" fmla="*/ 3735324 w 4900"/>
                <a:gd name="T9" fmla="*/ 254000 h 800"/>
                <a:gd name="T10" fmla="*/ 3793291 w 4900"/>
                <a:gd name="T11" fmla="*/ 301625 h 800"/>
                <a:gd name="T12" fmla="*/ 3837759 w 4900"/>
                <a:gd name="T13" fmla="*/ 345281 h 800"/>
                <a:gd name="T14" fmla="*/ 3869522 w 4900"/>
                <a:gd name="T15" fmla="*/ 383381 h 800"/>
                <a:gd name="T16" fmla="*/ 3886198 w 4900"/>
                <a:gd name="T17" fmla="*/ 418306 h 800"/>
                <a:gd name="T18" fmla="*/ 3890962 w 4900"/>
                <a:gd name="T19" fmla="*/ 446088 h 800"/>
                <a:gd name="T20" fmla="*/ 3883815 w 4900"/>
                <a:gd name="T21" fmla="*/ 467519 h 800"/>
                <a:gd name="T22" fmla="*/ 3866346 w 4900"/>
                <a:gd name="T23" fmla="*/ 484188 h 800"/>
                <a:gd name="T24" fmla="*/ 3839347 w 4900"/>
                <a:gd name="T25" fmla="*/ 497681 h 800"/>
                <a:gd name="T26" fmla="*/ 3799644 w 4900"/>
                <a:gd name="T27" fmla="*/ 509588 h 800"/>
                <a:gd name="T28" fmla="*/ 3751205 w 4900"/>
                <a:gd name="T29" fmla="*/ 517525 h 800"/>
                <a:gd name="T30" fmla="*/ 3691649 w 4900"/>
                <a:gd name="T31" fmla="*/ 522288 h 800"/>
                <a:gd name="T32" fmla="*/ 3514571 w 4900"/>
                <a:gd name="T33" fmla="*/ 540544 h 800"/>
                <a:gd name="T34" fmla="*/ 3289054 w 4900"/>
                <a:gd name="T35" fmla="*/ 572294 h 800"/>
                <a:gd name="T36" fmla="*/ 3038921 w 4900"/>
                <a:gd name="T37" fmla="*/ 615156 h 800"/>
                <a:gd name="T38" fmla="*/ 2914251 w 4900"/>
                <a:gd name="T39" fmla="*/ 633413 h 800"/>
                <a:gd name="T40" fmla="*/ 2892811 w 4900"/>
                <a:gd name="T41" fmla="*/ 613569 h 800"/>
                <a:gd name="T42" fmla="*/ 2950779 w 4900"/>
                <a:gd name="T43" fmla="*/ 542131 h 800"/>
                <a:gd name="T44" fmla="*/ 3013510 w 4900"/>
                <a:gd name="T45" fmla="*/ 469106 h 800"/>
                <a:gd name="T46" fmla="*/ 3061949 w 4900"/>
                <a:gd name="T47" fmla="*/ 407988 h 800"/>
                <a:gd name="T48" fmla="*/ 3100064 w 4900"/>
                <a:gd name="T49" fmla="*/ 358775 h 800"/>
                <a:gd name="T50" fmla="*/ 3126269 w 4900"/>
                <a:gd name="T51" fmla="*/ 320675 h 800"/>
                <a:gd name="T52" fmla="*/ 3138180 w 4900"/>
                <a:gd name="T53" fmla="*/ 293688 h 800"/>
                <a:gd name="T54" fmla="*/ 3139768 w 4900"/>
                <a:gd name="T55" fmla="*/ 273844 h 800"/>
                <a:gd name="T56" fmla="*/ 3118328 w 4900"/>
                <a:gd name="T57" fmla="*/ 257175 h 800"/>
                <a:gd name="T58" fmla="*/ 3075448 w 4900"/>
                <a:gd name="T59" fmla="*/ 246063 h 800"/>
                <a:gd name="T60" fmla="*/ 2969042 w 4900"/>
                <a:gd name="T61" fmla="*/ 245269 h 800"/>
                <a:gd name="T62" fmla="*/ 2665706 w 4900"/>
                <a:gd name="T63" fmla="*/ 254000 h 800"/>
                <a:gd name="T64" fmla="*/ 2330607 w 4900"/>
                <a:gd name="T65" fmla="*/ 272256 h 800"/>
                <a:gd name="T66" fmla="*/ 1958186 w 4900"/>
                <a:gd name="T67" fmla="*/ 300038 h 800"/>
                <a:gd name="T68" fmla="*/ 1553209 w 4900"/>
                <a:gd name="T69" fmla="*/ 336550 h 800"/>
                <a:gd name="T70" fmla="*/ 1112498 w 4900"/>
                <a:gd name="T71" fmla="*/ 383381 h 800"/>
                <a:gd name="T72" fmla="*/ 635259 w 4900"/>
                <a:gd name="T73" fmla="*/ 439738 h 800"/>
                <a:gd name="T74" fmla="*/ 478827 w 4900"/>
                <a:gd name="T75" fmla="*/ 457994 h 800"/>
                <a:gd name="T76" fmla="*/ 424035 w 4900"/>
                <a:gd name="T77" fmla="*/ 462756 h 800"/>
                <a:gd name="T78" fmla="*/ 388302 w 4900"/>
                <a:gd name="T79" fmla="*/ 465931 h 800"/>
                <a:gd name="T80" fmla="*/ 315247 w 4900"/>
                <a:gd name="T81" fmla="*/ 462756 h 800"/>
                <a:gd name="T82" fmla="*/ 220753 w 4900"/>
                <a:gd name="T83" fmla="*/ 449263 h 800"/>
                <a:gd name="T84" fmla="*/ 144521 w 4900"/>
                <a:gd name="T85" fmla="*/ 421481 h 800"/>
                <a:gd name="T86" fmla="*/ 83378 w 4900"/>
                <a:gd name="T87" fmla="*/ 381794 h 800"/>
                <a:gd name="T88" fmla="*/ 33351 w 4900"/>
                <a:gd name="T89" fmla="*/ 343694 h 800"/>
                <a:gd name="T90" fmla="*/ 6353 w 4900"/>
                <a:gd name="T91" fmla="*/ 311944 h 800"/>
                <a:gd name="T92" fmla="*/ 0 w 4900"/>
                <a:gd name="T93" fmla="*/ 287338 h 800"/>
                <a:gd name="T94" fmla="*/ 8735 w 4900"/>
                <a:gd name="T95" fmla="*/ 267494 h 800"/>
                <a:gd name="T96" fmla="*/ 31763 w 4900"/>
                <a:gd name="T97" fmla="*/ 252413 h 800"/>
                <a:gd name="T98" fmla="*/ 68290 w 4900"/>
                <a:gd name="T99" fmla="*/ 245269 h 800"/>
                <a:gd name="T100" fmla="*/ 86554 w 4900"/>
                <a:gd name="T101" fmla="*/ 245269 h 800"/>
                <a:gd name="T102" fmla="*/ 141345 w 4900"/>
                <a:gd name="T103" fmla="*/ 245269 h 800"/>
                <a:gd name="T104" fmla="*/ 231870 w 4900"/>
                <a:gd name="T105" fmla="*/ 245269 h 800"/>
                <a:gd name="T106" fmla="*/ 871893 w 4900"/>
                <a:gd name="T107" fmla="*/ 223838 h 800"/>
                <a:gd name="T108" fmla="*/ 1715994 w 4900"/>
                <a:gd name="T109" fmla="*/ 167481 h 800"/>
                <a:gd name="T110" fmla="*/ 2639502 w 4900"/>
                <a:gd name="T111" fmla="*/ 76994 h 800"/>
                <a:gd name="T112" fmla="*/ 3098476 w 4900"/>
                <a:gd name="T113" fmla="*/ 19050 h 800"/>
                <a:gd name="T114" fmla="*/ 3189795 w 4900"/>
                <a:gd name="T115" fmla="*/ 7144 h 800"/>
                <a:gd name="T116" fmla="*/ 3257291 w 4900"/>
                <a:gd name="T117" fmla="*/ 0 h 8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00" h="800">
                  <a:moveTo>
                    <a:pt x="4138" y="0"/>
                  </a:moveTo>
                  <a:lnTo>
                    <a:pt x="4152" y="0"/>
                  </a:lnTo>
                  <a:lnTo>
                    <a:pt x="4167" y="1"/>
                  </a:lnTo>
                  <a:lnTo>
                    <a:pt x="4184" y="7"/>
                  </a:lnTo>
                  <a:lnTo>
                    <a:pt x="4203" y="13"/>
                  </a:lnTo>
                  <a:lnTo>
                    <a:pt x="4225" y="19"/>
                  </a:lnTo>
                  <a:lnTo>
                    <a:pt x="4248" y="28"/>
                  </a:lnTo>
                  <a:lnTo>
                    <a:pt x="4271" y="38"/>
                  </a:lnTo>
                  <a:lnTo>
                    <a:pt x="4296" y="51"/>
                  </a:lnTo>
                  <a:lnTo>
                    <a:pt x="4322" y="65"/>
                  </a:lnTo>
                  <a:lnTo>
                    <a:pt x="4351" y="80"/>
                  </a:lnTo>
                  <a:lnTo>
                    <a:pt x="4380" y="97"/>
                  </a:lnTo>
                  <a:lnTo>
                    <a:pt x="4413" y="117"/>
                  </a:lnTo>
                  <a:lnTo>
                    <a:pt x="4445" y="136"/>
                  </a:lnTo>
                  <a:lnTo>
                    <a:pt x="4478" y="159"/>
                  </a:lnTo>
                  <a:lnTo>
                    <a:pt x="4514" y="182"/>
                  </a:lnTo>
                  <a:lnTo>
                    <a:pt x="4553" y="207"/>
                  </a:lnTo>
                  <a:lnTo>
                    <a:pt x="4574" y="222"/>
                  </a:lnTo>
                  <a:lnTo>
                    <a:pt x="4593" y="238"/>
                  </a:lnTo>
                  <a:lnTo>
                    <a:pt x="4614" y="251"/>
                  </a:lnTo>
                  <a:lnTo>
                    <a:pt x="4633" y="264"/>
                  </a:lnTo>
                  <a:lnTo>
                    <a:pt x="4653" y="280"/>
                  </a:lnTo>
                  <a:lnTo>
                    <a:pt x="4670" y="293"/>
                  </a:lnTo>
                  <a:lnTo>
                    <a:pt x="4687" y="307"/>
                  </a:lnTo>
                  <a:lnTo>
                    <a:pt x="4704" y="320"/>
                  </a:lnTo>
                  <a:lnTo>
                    <a:pt x="4720" y="332"/>
                  </a:lnTo>
                  <a:lnTo>
                    <a:pt x="4735" y="345"/>
                  </a:lnTo>
                  <a:lnTo>
                    <a:pt x="4750" y="357"/>
                  </a:lnTo>
                  <a:lnTo>
                    <a:pt x="4764" y="368"/>
                  </a:lnTo>
                  <a:lnTo>
                    <a:pt x="4777" y="380"/>
                  </a:lnTo>
                  <a:lnTo>
                    <a:pt x="4789" y="391"/>
                  </a:lnTo>
                  <a:lnTo>
                    <a:pt x="4802" y="403"/>
                  </a:lnTo>
                  <a:lnTo>
                    <a:pt x="4812" y="414"/>
                  </a:lnTo>
                  <a:lnTo>
                    <a:pt x="4823" y="424"/>
                  </a:lnTo>
                  <a:lnTo>
                    <a:pt x="4833" y="435"/>
                  </a:lnTo>
                  <a:lnTo>
                    <a:pt x="4843" y="445"/>
                  </a:lnTo>
                  <a:lnTo>
                    <a:pt x="4850" y="454"/>
                  </a:lnTo>
                  <a:lnTo>
                    <a:pt x="4860" y="464"/>
                  </a:lnTo>
                  <a:lnTo>
                    <a:pt x="4866" y="474"/>
                  </a:lnTo>
                  <a:lnTo>
                    <a:pt x="4873" y="483"/>
                  </a:lnTo>
                  <a:lnTo>
                    <a:pt x="4879" y="493"/>
                  </a:lnTo>
                  <a:lnTo>
                    <a:pt x="4883" y="500"/>
                  </a:lnTo>
                  <a:lnTo>
                    <a:pt x="4889" y="510"/>
                  </a:lnTo>
                  <a:lnTo>
                    <a:pt x="4892" y="518"/>
                  </a:lnTo>
                  <a:lnTo>
                    <a:pt x="4894" y="527"/>
                  </a:lnTo>
                  <a:lnTo>
                    <a:pt x="4898" y="535"/>
                  </a:lnTo>
                  <a:lnTo>
                    <a:pt x="4900" y="543"/>
                  </a:lnTo>
                  <a:lnTo>
                    <a:pt x="4900" y="550"/>
                  </a:lnTo>
                  <a:lnTo>
                    <a:pt x="4900" y="558"/>
                  </a:lnTo>
                  <a:lnTo>
                    <a:pt x="4900" y="562"/>
                  </a:lnTo>
                  <a:lnTo>
                    <a:pt x="4900" y="568"/>
                  </a:lnTo>
                  <a:lnTo>
                    <a:pt x="4898" y="573"/>
                  </a:lnTo>
                  <a:lnTo>
                    <a:pt x="4896" y="579"/>
                  </a:lnTo>
                  <a:lnTo>
                    <a:pt x="4894" y="583"/>
                  </a:lnTo>
                  <a:lnTo>
                    <a:pt x="4891" y="589"/>
                  </a:lnTo>
                  <a:lnTo>
                    <a:pt x="4889" y="593"/>
                  </a:lnTo>
                  <a:lnTo>
                    <a:pt x="4885" y="596"/>
                  </a:lnTo>
                  <a:lnTo>
                    <a:pt x="4879" y="602"/>
                  </a:lnTo>
                  <a:lnTo>
                    <a:pt x="4875" y="606"/>
                  </a:lnTo>
                  <a:lnTo>
                    <a:pt x="4869" y="610"/>
                  </a:lnTo>
                  <a:lnTo>
                    <a:pt x="4864" y="614"/>
                  </a:lnTo>
                  <a:lnTo>
                    <a:pt x="4856" y="618"/>
                  </a:lnTo>
                  <a:lnTo>
                    <a:pt x="4850" y="621"/>
                  </a:lnTo>
                  <a:lnTo>
                    <a:pt x="4843" y="625"/>
                  </a:lnTo>
                  <a:lnTo>
                    <a:pt x="4835" y="627"/>
                  </a:lnTo>
                  <a:lnTo>
                    <a:pt x="4825" y="631"/>
                  </a:lnTo>
                  <a:lnTo>
                    <a:pt x="4816" y="633"/>
                  </a:lnTo>
                  <a:lnTo>
                    <a:pt x="4806" y="637"/>
                  </a:lnTo>
                  <a:lnTo>
                    <a:pt x="4796" y="639"/>
                  </a:lnTo>
                  <a:lnTo>
                    <a:pt x="4785" y="642"/>
                  </a:lnTo>
                  <a:lnTo>
                    <a:pt x="4775" y="644"/>
                  </a:lnTo>
                  <a:lnTo>
                    <a:pt x="4762" y="646"/>
                  </a:lnTo>
                  <a:lnTo>
                    <a:pt x="4750" y="648"/>
                  </a:lnTo>
                  <a:lnTo>
                    <a:pt x="4737" y="650"/>
                  </a:lnTo>
                  <a:lnTo>
                    <a:pt x="4724" y="652"/>
                  </a:lnTo>
                  <a:lnTo>
                    <a:pt x="4710" y="652"/>
                  </a:lnTo>
                  <a:lnTo>
                    <a:pt x="4695" y="654"/>
                  </a:lnTo>
                  <a:lnTo>
                    <a:pt x="4679" y="656"/>
                  </a:lnTo>
                  <a:lnTo>
                    <a:pt x="4664" y="656"/>
                  </a:lnTo>
                  <a:lnTo>
                    <a:pt x="4649" y="658"/>
                  </a:lnTo>
                  <a:lnTo>
                    <a:pt x="4631" y="658"/>
                  </a:lnTo>
                  <a:lnTo>
                    <a:pt x="4582" y="664"/>
                  </a:lnTo>
                  <a:lnTo>
                    <a:pt x="4532" y="667"/>
                  </a:lnTo>
                  <a:lnTo>
                    <a:pt x="4480" y="673"/>
                  </a:lnTo>
                  <a:lnTo>
                    <a:pt x="4426" y="681"/>
                  </a:lnTo>
                  <a:lnTo>
                    <a:pt x="4370" y="687"/>
                  </a:lnTo>
                  <a:lnTo>
                    <a:pt x="4315" y="694"/>
                  </a:lnTo>
                  <a:lnTo>
                    <a:pt x="4259" y="702"/>
                  </a:lnTo>
                  <a:lnTo>
                    <a:pt x="4201" y="712"/>
                  </a:lnTo>
                  <a:lnTo>
                    <a:pt x="4142" y="721"/>
                  </a:lnTo>
                  <a:lnTo>
                    <a:pt x="4081" y="731"/>
                  </a:lnTo>
                  <a:lnTo>
                    <a:pt x="4019" y="740"/>
                  </a:lnTo>
                  <a:lnTo>
                    <a:pt x="3956" y="752"/>
                  </a:lnTo>
                  <a:lnTo>
                    <a:pt x="3892" y="761"/>
                  </a:lnTo>
                  <a:lnTo>
                    <a:pt x="3827" y="775"/>
                  </a:lnTo>
                  <a:lnTo>
                    <a:pt x="3760" y="786"/>
                  </a:lnTo>
                  <a:lnTo>
                    <a:pt x="3693" y="800"/>
                  </a:lnTo>
                  <a:lnTo>
                    <a:pt x="3687" y="800"/>
                  </a:lnTo>
                  <a:lnTo>
                    <a:pt x="3681" y="800"/>
                  </a:lnTo>
                  <a:lnTo>
                    <a:pt x="3670" y="798"/>
                  </a:lnTo>
                  <a:lnTo>
                    <a:pt x="3662" y="796"/>
                  </a:lnTo>
                  <a:lnTo>
                    <a:pt x="3654" y="792"/>
                  </a:lnTo>
                  <a:lnTo>
                    <a:pt x="3649" y="786"/>
                  </a:lnTo>
                  <a:lnTo>
                    <a:pt x="3645" y="781"/>
                  </a:lnTo>
                  <a:lnTo>
                    <a:pt x="3643" y="773"/>
                  </a:lnTo>
                  <a:lnTo>
                    <a:pt x="3643" y="765"/>
                  </a:lnTo>
                  <a:lnTo>
                    <a:pt x="3662" y="744"/>
                  </a:lnTo>
                  <a:lnTo>
                    <a:pt x="3681" y="723"/>
                  </a:lnTo>
                  <a:lnTo>
                    <a:pt x="3699" y="702"/>
                  </a:lnTo>
                  <a:lnTo>
                    <a:pt x="3716" y="683"/>
                  </a:lnTo>
                  <a:lnTo>
                    <a:pt x="3733" y="662"/>
                  </a:lnTo>
                  <a:lnTo>
                    <a:pt x="3748" y="644"/>
                  </a:lnTo>
                  <a:lnTo>
                    <a:pt x="3764" y="625"/>
                  </a:lnTo>
                  <a:lnTo>
                    <a:pt x="3779" y="608"/>
                  </a:lnTo>
                  <a:lnTo>
                    <a:pt x="3795" y="591"/>
                  </a:lnTo>
                  <a:lnTo>
                    <a:pt x="3808" y="575"/>
                  </a:lnTo>
                  <a:lnTo>
                    <a:pt x="3821" y="558"/>
                  </a:lnTo>
                  <a:lnTo>
                    <a:pt x="3833" y="543"/>
                  </a:lnTo>
                  <a:lnTo>
                    <a:pt x="3844" y="529"/>
                  </a:lnTo>
                  <a:lnTo>
                    <a:pt x="3856" y="514"/>
                  </a:lnTo>
                  <a:lnTo>
                    <a:pt x="3867" y="500"/>
                  </a:lnTo>
                  <a:lnTo>
                    <a:pt x="3877" y="489"/>
                  </a:lnTo>
                  <a:lnTo>
                    <a:pt x="3887" y="476"/>
                  </a:lnTo>
                  <a:lnTo>
                    <a:pt x="3896" y="464"/>
                  </a:lnTo>
                  <a:lnTo>
                    <a:pt x="3904" y="452"/>
                  </a:lnTo>
                  <a:lnTo>
                    <a:pt x="3912" y="441"/>
                  </a:lnTo>
                  <a:lnTo>
                    <a:pt x="3919" y="431"/>
                  </a:lnTo>
                  <a:lnTo>
                    <a:pt x="3925" y="422"/>
                  </a:lnTo>
                  <a:lnTo>
                    <a:pt x="3931" y="412"/>
                  </a:lnTo>
                  <a:lnTo>
                    <a:pt x="3937" y="404"/>
                  </a:lnTo>
                  <a:lnTo>
                    <a:pt x="3940" y="397"/>
                  </a:lnTo>
                  <a:lnTo>
                    <a:pt x="3944" y="389"/>
                  </a:lnTo>
                  <a:lnTo>
                    <a:pt x="3948" y="381"/>
                  </a:lnTo>
                  <a:lnTo>
                    <a:pt x="3950" y="376"/>
                  </a:lnTo>
                  <a:lnTo>
                    <a:pt x="3952" y="370"/>
                  </a:lnTo>
                  <a:lnTo>
                    <a:pt x="3954" y="364"/>
                  </a:lnTo>
                  <a:lnTo>
                    <a:pt x="3956" y="358"/>
                  </a:lnTo>
                  <a:lnTo>
                    <a:pt x="3956" y="355"/>
                  </a:lnTo>
                  <a:lnTo>
                    <a:pt x="3954" y="349"/>
                  </a:lnTo>
                  <a:lnTo>
                    <a:pt x="3954" y="345"/>
                  </a:lnTo>
                  <a:lnTo>
                    <a:pt x="3950" y="339"/>
                  </a:lnTo>
                  <a:lnTo>
                    <a:pt x="3946" y="335"/>
                  </a:lnTo>
                  <a:lnTo>
                    <a:pt x="3940" y="332"/>
                  </a:lnTo>
                  <a:lnTo>
                    <a:pt x="3935" y="328"/>
                  </a:lnTo>
                  <a:lnTo>
                    <a:pt x="3927" y="324"/>
                  </a:lnTo>
                  <a:lnTo>
                    <a:pt x="3917" y="320"/>
                  </a:lnTo>
                  <a:lnTo>
                    <a:pt x="3908" y="318"/>
                  </a:lnTo>
                  <a:lnTo>
                    <a:pt x="3898" y="314"/>
                  </a:lnTo>
                  <a:lnTo>
                    <a:pt x="3885" y="312"/>
                  </a:lnTo>
                  <a:lnTo>
                    <a:pt x="3873" y="310"/>
                  </a:lnTo>
                  <a:lnTo>
                    <a:pt x="3858" y="309"/>
                  </a:lnTo>
                  <a:lnTo>
                    <a:pt x="3843" y="309"/>
                  </a:lnTo>
                  <a:lnTo>
                    <a:pt x="3827" y="309"/>
                  </a:lnTo>
                  <a:lnTo>
                    <a:pt x="3810" y="309"/>
                  </a:lnTo>
                  <a:lnTo>
                    <a:pt x="3739" y="309"/>
                  </a:lnTo>
                  <a:lnTo>
                    <a:pt x="3666" y="310"/>
                  </a:lnTo>
                  <a:lnTo>
                    <a:pt x="3591" y="312"/>
                  </a:lnTo>
                  <a:lnTo>
                    <a:pt x="3516" y="314"/>
                  </a:lnTo>
                  <a:lnTo>
                    <a:pt x="3438" y="316"/>
                  </a:lnTo>
                  <a:lnTo>
                    <a:pt x="3357" y="320"/>
                  </a:lnTo>
                  <a:lnTo>
                    <a:pt x="3276" y="324"/>
                  </a:lnTo>
                  <a:lnTo>
                    <a:pt x="3194" y="328"/>
                  </a:lnTo>
                  <a:lnTo>
                    <a:pt x="3109" y="332"/>
                  </a:lnTo>
                  <a:lnTo>
                    <a:pt x="3021" y="337"/>
                  </a:lnTo>
                  <a:lnTo>
                    <a:pt x="2935" y="343"/>
                  </a:lnTo>
                  <a:lnTo>
                    <a:pt x="2844" y="349"/>
                  </a:lnTo>
                  <a:lnTo>
                    <a:pt x="2752" y="355"/>
                  </a:lnTo>
                  <a:lnTo>
                    <a:pt x="2658" y="362"/>
                  </a:lnTo>
                  <a:lnTo>
                    <a:pt x="2564" y="370"/>
                  </a:lnTo>
                  <a:lnTo>
                    <a:pt x="2466" y="378"/>
                  </a:lnTo>
                  <a:lnTo>
                    <a:pt x="2368" y="385"/>
                  </a:lnTo>
                  <a:lnTo>
                    <a:pt x="2267" y="395"/>
                  </a:lnTo>
                  <a:lnTo>
                    <a:pt x="2165" y="404"/>
                  </a:lnTo>
                  <a:lnTo>
                    <a:pt x="2061" y="414"/>
                  </a:lnTo>
                  <a:lnTo>
                    <a:pt x="1956" y="424"/>
                  </a:lnTo>
                  <a:lnTo>
                    <a:pt x="1848" y="435"/>
                  </a:lnTo>
                  <a:lnTo>
                    <a:pt x="1739" y="445"/>
                  </a:lnTo>
                  <a:lnTo>
                    <a:pt x="1628" y="458"/>
                  </a:lnTo>
                  <a:lnTo>
                    <a:pt x="1514" y="470"/>
                  </a:lnTo>
                  <a:lnTo>
                    <a:pt x="1401" y="483"/>
                  </a:lnTo>
                  <a:lnTo>
                    <a:pt x="1284" y="495"/>
                  </a:lnTo>
                  <a:lnTo>
                    <a:pt x="1167" y="510"/>
                  </a:lnTo>
                  <a:lnTo>
                    <a:pt x="1046" y="523"/>
                  </a:lnTo>
                  <a:lnTo>
                    <a:pt x="925" y="539"/>
                  </a:lnTo>
                  <a:lnTo>
                    <a:pt x="800" y="554"/>
                  </a:lnTo>
                  <a:lnTo>
                    <a:pt x="676" y="570"/>
                  </a:lnTo>
                  <a:lnTo>
                    <a:pt x="656" y="571"/>
                  </a:lnTo>
                  <a:lnTo>
                    <a:pt x="637" y="573"/>
                  </a:lnTo>
                  <a:lnTo>
                    <a:pt x="620" y="575"/>
                  </a:lnTo>
                  <a:lnTo>
                    <a:pt x="603" y="577"/>
                  </a:lnTo>
                  <a:lnTo>
                    <a:pt x="587" y="579"/>
                  </a:lnTo>
                  <a:lnTo>
                    <a:pt x="572" y="579"/>
                  </a:lnTo>
                  <a:lnTo>
                    <a:pt x="558" y="581"/>
                  </a:lnTo>
                  <a:lnTo>
                    <a:pt x="545" y="583"/>
                  </a:lnTo>
                  <a:lnTo>
                    <a:pt x="534" y="583"/>
                  </a:lnTo>
                  <a:lnTo>
                    <a:pt x="522" y="585"/>
                  </a:lnTo>
                  <a:lnTo>
                    <a:pt x="512" y="585"/>
                  </a:lnTo>
                  <a:lnTo>
                    <a:pt x="505" y="585"/>
                  </a:lnTo>
                  <a:lnTo>
                    <a:pt x="497" y="587"/>
                  </a:lnTo>
                  <a:lnTo>
                    <a:pt x="489" y="587"/>
                  </a:lnTo>
                  <a:lnTo>
                    <a:pt x="484" y="587"/>
                  </a:lnTo>
                  <a:lnTo>
                    <a:pt x="480" y="587"/>
                  </a:lnTo>
                  <a:lnTo>
                    <a:pt x="451" y="587"/>
                  </a:lnTo>
                  <a:lnTo>
                    <a:pt x="424" y="585"/>
                  </a:lnTo>
                  <a:lnTo>
                    <a:pt x="397" y="583"/>
                  </a:lnTo>
                  <a:lnTo>
                    <a:pt x="372" y="581"/>
                  </a:lnTo>
                  <a:lnTo>
                    <a:pt x="347" y="579"/>
                  </a:lnTo>
                  <a:lnTo>
                    <a:pt x="322" y="575"/>
                  </a:lnTo>
                  <a:lnTo>
                    <a:pt x="301" y="570"/>
                  </a:lnTo>
                  <a:lnTo>
                    <a:pt x="278" y="566"/>
                  </a:lnTo>
                  <a:lnTo>
                    <a:pt x="257" y="560"/>
                  </a:lnTo>
                  <a:lnTo>
                    <a:pt x="238" y="554"/>
                  </a:lnTo>
                  <a:lnTo>
                    <a:pt x="219" y="547"/>
                  </a:lnTo>
                  <a:lnTo>
                    <a:pt x="200" y="539"/>
                  </a:lnTo>
                  <a:lnTo>
                    <a:pt x="182" y="531"/>
                  </a:lnTo>
                  <a:lnTo>
                    <a:pt x="167" y="523"/>
                  </a:lnTo>
                  <a:lnTo>
                    <a:pt x="152" y="514"/>
                  </a:lnTo>
                  <a:lnTo>
                    <a:pt x="138" y="504"/>
                  </a:lnTo>
                  <a:lnTo>
                    <a:pt x="121" y="493"/>
                  </a:lnTo>
                  <a:lnTo>
                    <a:pt x="105" y="481"/>
                  </a:lnTo>
                  <a:lnTo>
                    <a:pt x="90" y="472"/>
                  </a:lnTo>
                  <a:lnTo>
                    <a:pt x="77" y="460"/>
                  </a:lnTo>
                  <a:lnTo>
                    <a:pt x="63" y="451"/>
                  </a:lnTo>
                  <a:lnTo>
                    <a:pt x="52" y="441"/>
                  </a:lnTo>
                  <a:lnTo>
                    <a:pt x="42" y="433"/>
                  </a:lnTo>
                  <a:lnTo>
                    <a:pt x="33" y="424"/>
                  </a:lnTo>
                  <a:lnTo>
                    <a:pt x="25" y="416"/>
                  </a:lnTo>
                  <a:lnTo>
                    <a:pt x="19" y="408"/>
                  </a:lnTo>
                  <a:lnTo>
                    <a:pt x="13" y="401"/>
                  </a:lnTo>
                  <a:lnTo>
                    <a:pt x="8" y="393"/>
                  </a:lnTo>
                  <a:lnTo>
                    <a:pt x="4" y="385"/>
                  </a:lnTo>
                  <a:lnTo>
                    <a:pt x="2" y="380"/>
                  </a:lnTo>
                  <a:lnTo>
                    <a:pt x="0" y="374"/>
                  </a:lnTo>
                  <a:lnTo>
                    <a:pt x="0" y="368"/>
                  </a:lnTo>
                  <a:lnTo>
                    <a:pt x="0" y="362"/>
                  </a:lnTo>
                  <a:lnTo>
                    <a:pt x="0" y="357"/>
                  </a:lnTo>
                  <a:lnTo>
                    <a:pt x="2" y="351"/>
                  </a:lnTo>
                  <a:lnTo>
                    <a:pt x="6" y="347"/>
                  </a:lnTo>
                  <a:lnTo>
                    <a:pt x="8" y="341"/>
                  </a:lnTo>
                  <a:lnTo>
                    <a:pt x="11" y="337"/>
                  </a:lnTo>
                  <a:lnTo>
                    <a:pt x="17" y="333"/>
                  </a:lnTo>
                  <a:lnTo>
                    <a:pt x="21" y="328"/>
                  </a:lnTo>
                  <a:lnTo>
                    <a:pt x="27" y="324"/>
                  </a:lnTo>
                  <a:lnTo>
                    <a:pt x="34" y="322"/>
                  </a:lnTo>
                  <a:lnTo>
                    <a:pt x="40" y="318"/>
                  </a:lnTo>
                  <a:lnTo>
                    <a:pt x="48" y="316"/>
                  </a:lnTo>
                  <a:lnTo>
                    <a:pt x="57" y="312"/>
                  </a:lnTo>
                  <a:lnTo>
                    <a:pt x="67" y="310"/>
                  </a:lnTo>
                  <a:lnTo>
                    <a:pt x="77" y="309"/>
                  </a:lnTo>
                  <a:lnTo>
                    <a:pt x="86" y="309"/>
                  </a:lnTo>
                  <a:lnTo>
                    <a:pt x="88" y="309"/>
                  </a:lnTo>
                  <a:lnTo>
                    <a:pt x="90" y="309"/>
                  </a:lnTo>
                  <a:lnTo>
                    <a:pt x="96" y="309"/>
                  </a:lnTo>
                  <a:lnTo>
                    <a:pt x="102" y="309"/>
                  </a:lnTo>
                  <a:lnTo>
                    <a:pt x="109" y="309"/>
                  </a:lnTo>
                  <a:lnTo>
                    <a:pt x="121" y="309"/>
                  </a:lnTo>
                  <a:lnTo>
                    <a:pt x="132" y="309"/>
                  </a:lnTo>
                  <a:lnTo>
                    <a:pt x="146" y="309"/>
                  </a:lnTo>
                  <a:lnTo>
                    <a:pt x="161" y="309"/>
                  </a:lnTo>
                  <a:lnTo>
                    <a:pt x="178" y="309"/>
                  </a:lnTo>
                  <a:lnTo>
                    <a:pt x="198" y="309"/>
                  </a:lnTo>
                  <a:lnTo>
                    <a:pt x="219" y="309"/>
                  </a:lnTo>
                  <a:lnTo>
                    <a:pt x="242" y="309"/>
                  </a:lnTo>
                  <a:lnTo>
                    <a:pt x="265" y="309"/>
                  </a:lnTo>
                  <a:lnTo>
                    <a:pt x="292" y="309"/>
                  </a:lnTo>
                  <a:lnTo>
                    <a:pt x="320" y="309"/>
                  </a:lnTo>
                  <a:lnTo>
                    <a:pt x="509" y="303"/>
                  </a:lnTo>
                  <a:lnTo>
                    <a:pt x="700" y="297"/>
                  </a:lnTo>
                  <a:lnTo>
                    <a:pt x="898" y="289"/>
                  </a:lnTo>
                  <a:lnTo>
                    <a:pt x="1098" y="282"/>
                  </a:lnTo>
                  <a:lnTo>
                    <a:pt x="1303" y="270"/>
                  </a:lnTo>
                  <a:lnTo>
                    <a:pt x="1510" y="259"/>
                  </a:lnTo>
                  <a:lnTo>
                    <a:pt x="1724" y="243"/>
                  </a:lnTo>
                  <a:lnTo>
                    <a:pt x="1940" y="228"/>
                  </a:lnTo>
                  <a:lnTo>
                    <a:pt x="2161" y="211"/>
                  </a:lnTo>
                  <a:lnTo>
                    <a:pt x="2386" y="191"/>
                  </a:lnTo>
                  <a:lnTo>
                    <a:pt x="2614" y="170"/>
                  </a:lnTo>
                  <a:lnTo>
                    <a:pt x="2846" y="149"/>
                  </a:lnTo>
                  <a:lnTo>
                    <a:pt x="3082" y="124"/>
                  </a:lnTo>
                  <a:lnTo>
                    <a:pt x="3324" y="97"/>
                  </a:lnTo>
                  <a:lnTo>
                    <a:pt x="3568" y="71"/>
                  </a:lnTo>
                  <a:lnTo>
                    <a:pt x="3818" y="40"/>
                  </a:lnTo>
                  <a:lnTo>
                    <a:pt x="3846" y="34"/>
                  </a:lnTo>
                  <a:lnTo>
                    <a:pt x="3875" y="30"/>
                  </a:lnTo>
                  <a:lnTo>
                    <a:pt x="3902" y="24"/>
                  </a:lnTo>
                  <a:lnTo>
                    <a:pt x="3927" y="21"/>
                  </a:lnTo>
                  <a:lnTo>
                    <a:pt x="3952" y="17"/>
                  </a:lnTo>
                  <a:lnTo>
                    <a:pt x="3975" y="15"/>
                  </a:lnTo>
                  <a:lnTo>
                    <a:pt x="3998" y="11"/>
                  </a:lnTo>
                  <a:lnTo>
                    <a:pt x="4017" y="9"/>
                  </a:lnTo>
                  <a:lnTo>
                    <a:pt x="4038" y="5"/>
                  </a:lnTo>
                  <a:lnTo>
                    <a:pt x="4056" y="3"/>
                  </a:lnTo>
                  <a:lnTo>
                    <a:pt x="4073" y="3"/>
                  </a:lnTo>
                  <a:lnTo>
                    <a:pt x="4088" y="1"/>
                  </a:lnTo>
                  <a:lnTo>
                    <a:pt x="4102" y="0"/>
                  </a:lnTo>
                  <a:lnTo>
                    <a:pt x="4115" y="0"/>
                  </a:lnTo>
                  <a:lnTo>
                    <a:pt x="4127" y="0"/>
                  </a:lnTo>
                  <a:lnTo>
                    <a:pt x="4138" y="0"/>
                  </a:lnTo>
                </a:path>
              </a:pathLst>
            </a:custGeom>
            <a:solidFill>
              <a:srgbClr val="FF0000"/>
            </a:solidFill>
            <a:ln w="9525">
              <a:noFill/>
              <a:prstDash val="solid"/>
              <a:round/>
              <a:headEnd/>
              <a:tailEnd/>
            </a:ln>
          </p:spPr>
          <p:txBody>
            <a:bodyPr/>
            <a:lstStyle/>
            <a:p>
              <a:endParaRPr lang="en-US">
                <a:solidFill>
                  <a:prstClr val="black"/>
                </a:solidFill>
              </a:endParaRPr>
            </a:p>
          </p:txBody>
        </p:sp>
      </p:grpSp>
      <p:grpSp>
        <p:nvGrpSpPr>
          <p:cNvPr id="25" name="Group 24"/>
          <p:cNvGrpSpPr/>
          <p:nvPr/>
        </p:nvGrpSpPr>
        <p:grpSpPr>
          <a:xfrm>
            <a:off x="4800600" y="1447800"/>
            <a:ext cx="909160" cy="685800"/>
            <a:chOff x="2923304" y="902119"/>
            <a:chExt cx="1442560" cy="900253"/>
          </a:xfrm>
          <a:solidFill>
            <a:srgbClr val="00B0F0"/>
          </a:solidFill>
        </p:grpSpPr>
        <p:sp>
          <p:nvSpPr>
            <p:cNvPr id="26" name="Freeform 27"/>
            <p:cNvSpPr>
              <a:spLocks/>
            </p:cNvSpPr>
            <p:nvPr/>
          </p:nvSpPr>
          <p:spPr bwMode="auto">
            <a:xfrm>
              <a:off x="3011298" y="902119"/>
              <a:ext cx="522445" cy="298271"/>
            </a:xfrm>
            <a:custGeom>
              <a:avLst/>
              <a:gdLst>
                <a:gd name="T0" fmla="*/ 610919 w 1163"/>
                <a:gd name="T1" fmla="*/ 1587 h 666"/>
                <a:gd name="T2" fmla="*/ 640313 w 1163"/>
                <a:gd name="T3" fmla="*/ 8731 h 666"/>
                <a:gd name="T4" fmla="*/ 673679 w 1163"/>
                <a:gd name="T5" fmla="*/ 24606 h 666"/>
                <a:gd name="T6" fmla="*/ 713400 w 1163"/>
                <a:gd name="T7" fmla="*/ 45244 h 666"/>
                <a:gd name="T8" fmla="*/ 757889 w 1163"/>
                <a:gd name="T9" fmla="*/ 73025 h 666"/>
                <a:gd name="T10" fmla="*/ 806349 w 1163"/>
                <a:gd name="T11" fmla="*/ 103187 h 666"/>
                <a:gd name="T12" fmla="*/ 847659 w 1163"/>
                <a:gd name="T13" fmla="*/ 134144 h 666"/>
                <a:gd name="T14" fmla="*/ 881026 w 1163"/>
                <a:gd name="T15" fmla="*/ 161131 h 666"/>
                <a:gd name="T16" fmla="*/ 904064 w 1163"/>
                <a:gd name="T17" fmla="*/ 188912 h 666"/>
                <a:gd name="T18" fmla="*/ 919158 w 1163"/>
                <a:gd name="T19" fmla="*/ 215900 h 666"/>
                <a:gd name="T20" fmla="*/ 923925 w 1163"/>
                <a:gd name="T21" fmla="*/ 240506 h 666"/>
                <a:gd name="T22" fmla="*/ 920747 w 1163"/>
                <a:gd name="T23" fmla="*/ 254000 h 666"/>
                <a:gd name="T24" fmla="*/ 911214 w 1163"/>
                <a:gd name="T25" fmla="*/ 266700 h 666"/>
                <a:gd name="T26" fmla="*/ 894531 w 1163"/>
                <a:gd name="T27" fmla="*/ 278606 h 666"/>
                <a:gd name="T28" fmla="*/ 872287 w 1163"/>
                <a:gd name="T29" fmla="*/ 289718 h 666"/>
                <a:gd name="T30" fmla="*/ 842893 w 1163"/>
                <a:gd name="T31" fmla="*/ 298450 h 666"/>
                <a:gd name="T32" fmla="*/ 746767 w 1163"/>
                <a:gd name="T33" fmla="*/ 321468 h 666"/>
                <a:gd name="T34" fmla="*/ 612507 w 1163"/>
                <a:gd name="T35" fmla="*/ 357981 h 666"/>
                <a:gd name="T36" fmla="*/ 492548 w 1163"/>
                <a:gd name="T37" fmla="*/ 396081 h 666"/>
                <a:gd name="T38" fmla="*/ 421844 w 1163"/>
                <a:gd name="T39" fmla="*/ 420687 h 666"/>
                <a:gd name="T40" fmla="*/ 359878 w 1163"/>
                <a:gd name="T41" fmla="*/ 440531 h 666"/>
                <a:gd name="T42" fmla="*/ 300295 w 1163"/>
                <a:gd name="T43" fmla="*/ 458787 h 666"/>
                <a:gd name="T44" fmla="*/ 248657 w 1163"/>
                <a:gd name="T45" fmla="*/ 475456 h 666"/>
                <a:gd name="T46" fmla="*/ 200991 w 1163"/>
                <a:gd name="T47" fmla="*/ 488950 h 666"/>
                <a:gd name="T48" fmla="*/ 158092 w 1163"/>
                <a:gd name="T49" fmla="*/ 500856 h 666"/>
                <a:gd name="T50" fmla="*/ 121548 w 1163"/>
                <a:gd name="T51" fmla="*/ 510381 h 666"/>
                <a:gd name="T52" fmla="*/ 91360 w 1163"/>
                <a:gd name="T53" fmla="*/ 517525 h 666"/>
                <a:gd name="T54" fmla="*/ 65143 w 1163"/>
                <a:gd name="T55" fmla="*/ 523875 h 666"/>
                <a:gd name="T56" fmla="*/ 43694 w 1163"/>
                <a:gd name="T57" fmla="*/ 527050 h 666"/>
                <a:gd name="T58" fmla="*/ 28600 w 1163"/>
                <a:gd name="T59" fmla="*/ 528637 h 666"/>
                <a:gd name="T60" fmla="*/ 11916 w 1163"/>
                <a:gd name="T61" fmla="*/ 523875 h 666"/>
                <a:gd name="T62" fmla="*/ 1589 w 1163"/>
                <a:gd name="T63" fmla="*/ 515143 h 666"/>
                <a:gd name="T64" fmla="*/ 0 w 1163"/>
                <a:gd name="T65" fmla="*/ 500856 h 666"/>
                <a:gd name="T66" fmla="*/ 3972 w 1163"/>
                <a:gd name="T67" fmla="*/ 493712 h 666"/>
                <a:gd name="T68" fmla="*/ 13505 w 1163"/>
                <a:gd name="T69" fmla="*/ 487362 h 666"/>
                <a:gd name="T70" fmla="*/ 100098 w 1163"/>
                <a:gd name="T71" fmla="*/ 438943 h 666"/>
                <a:gd name="T72" fmla="*/ 214497 w 1163"/>
                <a:gd name="T73" fmla="*/ 365125 h 666"/>
                <a:gd name="T74" fmla="*/ 316979 w 1163"/>
                <a:gd name="T75" fmla="*/ 288131 h 666"/>
                <a:gd name="T76" fmla="*/ 356700 w 1163"/>
                <a:gd name="T77" fmla="*/ 252412 h 666"/>
                <a:gd name="T78" fmla="*/ 398011 w 1163"/>
                <a:gd name="T79" fmla="*/ 211931 h 666"/>
                <a:gd name="T80" fmla="*/ 438527 w 1163"/>
                <a:gd name="T81" fmla="*/ 165894 h 666"/>
                <a:gd name="T82" fmla="*/ 481426 w 1163"/>
                <a:gd name="T83" fmla="*/ 115887 h 666"/>
                <a:gd name="T84" fmla="*/ 522737 w 1163"/>
                <a:gd name="T85" fmla="*/ 57944 h 666"/>
                <a:gd name="T86" fmla="*/ 550542 w 1163"/>
                <a:gd name="T87" fmla="*/ 23019 h 666"/>
                <a:gd name="T88" fmla="*/ 570403 w 1163"/>
                <a:gd name="T89" fmla="*/ 6350 h 666"/>
                <a:gd name="T90" fmla="*/ 594236 w 1163"/>
                <a:gd name="T91" fmla="*/ 0 h 6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3" h="666">
                  <a:moveTo>
                    <a:pt x="748" y="0"/>
                  </a:moveTo>
                  <a:lnTo>
                    <a:pt x="758" y="2"/>
                  </a:lnTo>
                  <a:lnTo>
                    <a:pt x="769" y="2"/>
                  </a:lnTo>
                  <a:lnTo>
                    <a:pt x="781" y="4"/>
                  </a:lnTo>
                  <a:lnTo>
                    <a:pt x="792" y="8"/>
                  </a:lnTo>
                  <a:lnTo>
                    <a:pt x="806" y="11"/>
                  </a:lnTo>
                  <a:lnTo>
                    <a:pt x="819" y="17"/>
                  </a:lnTo>
                  <a:lnTo>
                    <a:pt x="833" y="23"/>
                  </a:lnTo>
                  <a:lnTo>
                    <a:pt x="848" y="31"/>
                  </a:lnTo>
                  <a:lnTo>
                    <a:pt x="863" y="38"/>
                  </a:lnTo>
                  <a:lnTo>
                    <a:pt x="881" y="48"/>
                  </a:lnTo>
                  <a:lnTo>
                    <a:pt x="898" y="57"/>
                  </a:lnTo>
                  <a:lnTo>
                    <a:pt x="915" y="67"/>
                  </a:lnTo>
                  <a:lnTo>
                    <a:pt x="934" y="79"/>
                  </a:lnTo>
                  <a:lnTo>
                    <a:pt x="954" y="92"/>
                  </a:lnTo>
                  <a:lnTo>
                    <a:pt x="975" y="105"/>
                  </a:lnTo>
                  <a:lnTo>
                    <a:pt x="996" y="119"/>
                  </a:lnTo>
                  <a:lnTo>
                    <a:pt x="1015" y="130"/>
                  </a:lnTo>
                  <a:lnTo>
                    <a:pt x="1034" y="144"/>
                  </a:lnTo>
                  <a:lnTo>
                    <a:pt x="1052" y="155"/>
                  </a:lnTo>
                  <a:lnTo>
                    <a:pt x="1067" y="169"/>
                  </a:lnTo>
                  <a:lnTo>
                    <a:pt x="1082" y="180"/>
                  </a:lnTo>
                  <a:lnTo>
                    <a:pt x="1096" y="192"/>
                  </a:lnTo>
                  <a:lnTo>
                    <a:pt x="1109" y="203"/>
                  </a:lnTo>
                  <a:lnTo>
                    <a:pt x="1121" y="215"/>
                  </a:lnTo>
                  <a:lnTo>
                    <a:pt x="1130" y="226"/>
                  </a:lnTo>
                  <a:lnTo>
                    <a:pt x="1138" y="238"/>
                  </a:lnTo>
                  <a:lnTo>
                    <a:pt x="1146" y="249"/>
                  </a:lnTo>
                  <a:lnTo>
                    <a:pt x="1151" y="261"/>
                  </a:lnTo>
                  <a:lnTo>
                    <a:pt x="1157" y="272"/>
                  </a:lnTo>
                  <a:lnTo>
                    <a:pt x="1161" y="282"/>
                  </a:lnTo>
                  <a:lnTo>
                    <a:pt x="1163" y="294"/>
                  </a:lnTo>
                  <a:lnTo>
                    <a:pt x="1163" y="303"/>
                  </a:lnTo>
                  <a:lnTo>
                    <a:pt x="1163" y="309"/>
                  </a:lnTo>
                  <a:lnTo>
                    <a:pt x="1161" y="315"/>
                  </a:lnTo>
                  <a:lnTo>
                    <a:pt x="1159" y="320"/>
                  </a:lnTo>
                  <a:lnTo>
                    <a:pt x="1155" y="326"/>
                  </a:lnTo>
                  <a:lnTo>
                    <a:pt x="1151" y="330"/>
                  </a:lnTo>
                  <a:lnTo>
                    <a:pt x="1147" y="336"/>
                  </a:lnTo>
                  <a:lnTo>
                    <a:pt x="1142" y="341"/>
                  </a:lnTo>
                  <a:lnTo>
                    <a:pt x="1134" y="345"/>
                  </a:lnTo>
                  <a:lnTo>
                    <a:pt x="1126" y="351"/>
                  </a:lnTo>
                  <a:lnTo>
                    <a:pt x="1119" y="355"/>
                  </a:lnTo>
                  <a:lnTo>
                    <a:pt x="1109" y="361"/>
                  </a:lnTo>
                  <a:lnTo>
                    <a:pt x="1098" y="365"/>
                  </a:lnTo>
                  <a:lnTo>
                    <a:pt x="1088" y="368"/>
                  </a:lnTo>
                  <a:lnTo>
                    <a:pt x="1075" y="372"/>
                  </a:lnTo>
                  <a:lnTo>
                    <a:pt x="1061" y="376"/>
                  </a:lnTo>
                  <a:lnTo>
                    <a:pt x="1048" y="380"/>
                  </a:lnTo>
                  <a:lnTo>
                    <a:pt x="994" y="391"/>
                  </a:lnTo>
                  <a:lnTo>
                    <a:pt x="940" y="405"/>
                  </a:lnTo>
                  <a:lnTo>
                    <a:pt x="885" y="418"/>
                  </a:lnTo>
                  <a:lnTo>
                    <a:pt x="829" y="434"/>
                  </a:lnTo>
                  <a:lnTo>
                    <a:pt x="771" y="451"/>
                  </a:lnTo>
                  <a:lnTo>
                    <a:pt x="712" y="470"/>
                  </a:lnTo>
                  <a:lnTo>
                    <a:pt x="650" y="489"/>
                  </a:lnTo>
                  <a:lnTo>
                    <a:pt x="620" y="499"/>
                  </a:lnTo>
                  <a:lnTo>
                    <a:pt x="589" y="510"/>
                  </a:lnTo>
                  <a:lnTo>
                    <a:pt x="560" y="520"/>
                  </a:lnTo>
                  <a:lnTo>
                    <a:pt x="531" y="530"/>
                  </a:lnTo>
                  <a:lnTo>
                    <a:pt x="504" y="539"/>
                  </a:lnTo>
                  <a:lnTo>
                    <a:pt x="478" y="547"/>
                  </a:lnTo>
                  <a:lnTo>
                    <a:pt x="453" y="555"/>
                  </a:lnTo>
                  <a:lnTo>
                    <a:pt x="426" y="564"/>
                  </a:lnTo>
                  <a:lnTo>
                    <a:pt x="403" y="572"/>
                  </a:lnTo>
                  <a:lnTo>
                    <a:pt x="378" y="578"/>
                  </a:lnTo>
                  <a:lnTo>
                    <a:pt x="357" y="585"/>
                  </a:lnTo>
                  <a:lnTo>
                    <a:pt x="334" y="593"/>
                  </a:lnTo>
                  <a:lnTo>
                    <a:pt x="313" y="599"/>
                  </a:lnTo>
                  <a:lnTo>
                    <a:pt x="291" y="604"/>
                  </a:lnTo>
                  <a:lnTo>
                    <a:pt x="272" y="610"/>
                  </a:lnTo>
                  <a:lnTo>
                    <a:pt x="253" y="616"/>
                  </a:lnTo>
                  <a:lnTo>
                    <a:pt x="234" y="622"/>
                  </a:lnTo>
                  <a:lnTo>
                    <a:pt x="217" y="627"/>
                  </a:lnTo>
                  <a:lnTo>
                    <a:pt x="199" y="631"/>
                  </a:lnTo>
                  <a:lnTo>
                    <a:pt x="184" y="635"/>
                  </a:lnTo>
                  <a:lnTo>
                    <a:pt x="169" y="639"/>
                  </a:lnTo>
                  <a:lnTo>
                    <a:pt x="153" y="643"/>
                  </a:lnTo>
                  <a:lnTo>
                    <a:pt x="140" y="647"/>
                  </a:lnTo>
                  <a:lnTo>
                    <a:pt x="126" y="650"/>
                  </a:lnTo>
                  <a:lnTo>
                    <a:pt x="115" y="652"/>
                  </a:lnTo>
                  <a:lnTo>
                    <a:pt x="103" y="656"/>
                  </a:lnTo>
                  <a:lnTo>
                    <a:pt x="92" y="658"/>
                  </a:lnTo>
                  <a:lnTo>
                    <a:pt x="82" y="660"/>
                  </a:lnTo>
                  <a:lnTo>
                    <a:pt x="73" y="662"/>
                  </a:lnTo>
                  <a:lnTo>
                    <a:pt x="63" y="664"/>
                  </a:lnTo>
                  <a:lnTo>
                    <a:pt x="55" y="664"/>
                  </a:lnTo>
                  <a:lnTo>
                    <a:pt x="48" y="664"/>
                  </a:lnTo>
                  <a:lnTo>
                    <a:pt x="42" y="666"/>
                  </a:lnTo>
                  <a:lnTo>
                    <a:pt x="36" y="666"/>
                  </a:lnTo>
                  <a:lnTo>
                    <a:pt x="28" y="664"/>
                  </a:lnTo>
                  <a:lnTo>
                    <a:pt x="21" y="664"/>
                  </a:lnTo>
                  <a:lnTo>
                    <a:pt x="15" y="660"/>
                  </a:lnTo>
                  <a:lnTo>
                    <a:pt x="9" y="656"/>
                  </a:lnTo>
                  <a:lnTo>
                    <a:pt x="5" y="652"/>
                  </a:lnTo>
                  <a:lnTo>
                    <a:pt x="2" y="649"/>
                  </a:lnTo>
                  <a:lnTo>
                    <a:pt x="0" y="643"/>
                  </a:lnTo>
                  <a:lnTo>
                    <a:pt x="0" y="635"/>
                  </a:lnTo>
                  <a:lnTo>
                    <a:pt x="0" y="631"/>
                  </a:lnTo>
                  <a:lnTo>
                    <a:pt x="2" y="627"/>
                  </a:lnTo>
                  <a:lnTo>
                    <a:pt x="2" y="624"/>
                  </a:lnTo>
                  <a:lnTo>
                    <a:pt x="5" y="622"/>
                  </a:lnTo>
                  <a:lnTo>
                    <a:pt x="7" y="620"/>
                  </a:lnTo>
                  <a:lnTo>
                    <a:pt x="11" y="616"/>
                  </a:lnTo>
                  <a:lnTo>
                    <a:pt x="17" y="614"/>
                  </a:lnTo>
                  <a:lnTo>
                    <a:pt x="21" y="612"/>
                  </a:lnTo>
                  <a:lnTo>
                    <a:pt x="75" y="581"/>
                  </a:lnTo>
                  <a:lnTo>
                    <a:pt x="126" y="553"/>
                  </a:lnTo>
                  <a:lnTo>
                    <a:pt x="176" y="522"/>
                  </a:lnTo>
                  <a:lnTo>
                    <a:pt x="224" y="491"/>
                  </a:lnTo>
                  <a:lnTo>
                    <a:pt x="270" y="460"/>
                  </a:lnTo>
                  <a:lnTo>
                    <a:pt x="314" y="428"/>
                  </a:lnTo>
                  <a:lnTo>
                    <a:pt x="359" y="395"/>
                  </a:lnTo>
                  <a:lnTo>
                    <a:pt x="399" y="363"/>
                  </a:lnTo>
                  <a:lnTo>
                    <a:pt x="416" y="349"/>
                  </a:lnTo>
                  <a:lnTo>
                    <a:pt x="432" y="334"/>
                  </a:lnTo>
                  <a:lnTo>
                    <a:pt x="449" y="318"/>
                  </a:lnTo>
                  <a:lnTo>
                    <a:pt x="466" y="303"/>
                  </a:lnTo>
                  <a:lnTo>
                    <a:pt x="483" y="286"/>
                  </a:lnTo>
                  <a:lnTo>
                    <a:pt x="501" y="267"/>
                  </a:lnTo>
                  <a:lnTo>
                    <a:pt x="518" y="249"/>
                  </a:lnTo>
                  <a:lnTo>
                    <a:pt x="535" y="230"/>
                  </a:lnTo>
                  <a:lnTo>
                    <a:pt x="552" y="209"/>
                  </a:lnTo>
                  <a:lnTo>
                    <a:pt x="570" y="188"/>
                  </a:lnTo>
                  <a:lnTo>
                    <a:pt x="587" y="167"/>
                  </a:lnTo>
                  <a:lnTo>
                    <a:pt x="606" y="146"/>
                  </a:lnTo>
                  <a:lnTo>
                    <a:pt x="623" y="121"/>
                  </a:lnTo>
                  <a:lnTo>
                    <a:pt x="641" y="98"/>
                  </a:lnTo>
                  <a:lnTo>
                    <a:pt x="658" y="73"/>
                  </a:lnTo>
                  <a:lnTo>
                    <a:pt x="675" y="48"/>
                  </a:lnTo>
                  <a:lnTo>
                    <a:pt x="685" y="36"/>
                  </a:lnTo>
                  <a:lnTo>
                    <a:pt x="693" y="29"/>
                  </a:lnTo>
                  <a:lnTo>
                    <a:pt x="700" y="19"/>
                  </a:lnTo>
                  <a:lnTo>
                    <a:pt x="710" y="13"/>
                  </a:lnTo>
                  <a:lnTo>
                    <a:pt x="718" y="8"/>
                  </a:lnTo>
                  <a:lnTo>
                    <a:pt x="727" y="4"/>
                  </a:lnTo>
                  <a:lnTo>
                    <a:pt x="739" y="2"/>
                  </a:lnTo>
                  <a:lnTo>
                    <a:pt x="748" y="0"/>
                  </a:lnTo>
                </a:path>
              </a:pathLst>
            </a:custGeom>
            <a:grpFill/>
            <a:ln w="9525">
              <a:noFill/>
              <a:prstDash val="solid"/>
              <a:round/>
              <a:headEnd/>
              <a:tailEnd/>
            </a:ln>
          </p:spPr>
          <p:txBody>
            <a:bodyPr/>
            <a:lstStyle/>
            <a:p>
              <a:endParaRPr lang="en-US">
                <a:solidFill>
                  <a:prstClr val="black"/>
                </a:solidFill>
              </a:endParaRPr>
            </a:p>
          </p:txBody>
        </p:sp>
        <p:sp>
          <p:nvSpPr>
            <p:cNvPr id="28" name="Freeform 28"/>
            <p:cNvSpPr>
              <a:spLocks/>
            </p:cNvSpPr>
            <p:nvPr/>
          </p:nvSpPr>
          <p:spPr bwMode="auto">
            <a:xfrm>
              <a:off x="2923304" y="1132381"/>
              <a:ext cx="299823" cy="669991"/>
            </a:xfrm>
            <a:custGeom>
              <a:avLst/>
              <a:gdLst>
                <a:gd name="T0" fmla="*/ 145256 w 668"/>
                <a:gd name="T1" fmla="*/ 3177 h 1495"/>
                <a:gd name="T2" fmla="*/ 238125 w 668"/>
                <a:gd name="T3" fmla="*/ 21446 h 1495"/>
                <a:gd name="T4" fmla="*/ 320675 w 668"/>
                <a:gd name="T5" fmla="*/ 46863 h 1495"/>
                <a:gd name="T6" fmla="*/ 382588 w 668"/>
                <a:gd name="T7" fmla="*/ 76251 h 1495"/>
                <a:gd name="T8" fmla="*/ 420688 w 668"/>
                <a:gd name="T9" fmla="*/ 108022 h 1495"/>
                <a:gd name="T10" fmla="*/ 437356 w 668"/>
                <a:gd name="T11" fmla="*/ 141382 h 1495"/>
                <a:gd name="T12" fmla="*/ 440531 w 668"/>
                <a:gd name="T13" fmla="*/ 210484 h 1495"/>
                <a:gd name="T14" fmla="*/ 454025 w 668"/>
                <a:gd name="T15" fmla="*/ 347101 h 1495"/>
                <a:gd name="T16" fmla="*/ 472281 w 668"/>
                <a:gd name="T17" fmla="*/ 469420 h 1495"/>
                <a:gd name="T18" fmla="*/ 488156 w 668"/>
                <a:gd name="T19" fmla="*/ 580619 h 1495"/>
                <a:gd name="T20" fmla="*/ 501650 w 668"/>
                <a:gd name="T21" fmla="*/ 683082 h 1495"/>
                <a:gd name="T22" fmla="*/ 511969 w 668"/>
                <a:gd name="T23" fmla="*/ 776012 h 1495"/>
                <a:gd name="T24" fmla="*/ 521494 w 668"/>
                <a:gd name="T25" fmla="*/ 857823 h 1495"/>
                <a:gd name="T26" fmla="*/ 527844 w 668"/>
                <a:gd name="T27" fmla="*/ 930103 h 1495"/>
                <a:gd name="T28" fmla="*/ 530225 w 668"/>
                <a:gd name="T29" fmla="*/ 992057 h 1495"/>
                <a:gd name="T30" fmla="*/ 530225 w 668"/>
                <a:gd name="T31" fmla="*/ 1050039 h 1495"/>
                <a:gd name="T32" fmla="*/ 518319 w 668"/>
                <a:gd name="T33" fmla="*/ 1109610 h 1495"/>
                <a:gd name="T34" fmla="*/ 495300 w 668"/>
                <a:gd name="T35" fmla="*/ 1155679 h 1495"/>
                <a:gd name="T36" fmla="*/ 463550 w 668"/>
                <a:gd name="T37" fmla="*/ 1181096 h 1495"/>
                <a:gd name="T38" fmla="*/ 433388 w 668"/>
                <a:gd name="T39" fmla="*/ 1187450 h 1495"/>
                <a:gd name="T40" fmla="*/ 411956 w 668"/>
                <a:gd name="T41" fmla="*/ 1182684 h 1495"/>
                <a:gd name="T42" fmla="*/ 390525 w 668"/>
                <a:gd name="T43" fmla="*/ 1170770 h 1495"/>
                <a:gd name="T44" fmla="*/ 362744 w 668"/>
                <a:gd name="T45" fmla="*/ 1147736 h 1495"/>
                <a:gd name="T46" fmla="*/ 330994 w 668"/>
                <a:gd name="T47" fmla="*/ 1106433 h 1495"/>
                <a:gd name="T48" fmla="*/ 311150 w 668"/>
                <a:gd name="T49" fmla="*/ 1068308 h 1495"/>
                <a:gd name="T50" fmla="*/ 294481 w 668"/>
                <a:gd name="T51" fmla="*/ 1019857 h 1495"/>
                <a:gd name="T52" fmla="*/ 280988 w 668"/>
                <a:gd name="T53" fmla="*/ 940429 h 1495"/>
                <a:gd name="T54" fmla="*/ 268288 w 668"/>
                <a:gd name="T55" fmla="*/ 870532 h 1495"/>
                <a:gd name="T56" fmla="*/ 257969 w 668"/>
                <a:gd name="T57" fmla="*/ 809372 h 1495"/>
                <a:gd name="T58" fmla="*/ 248444 w 668"/>
                <a:gd name="T59" fmla="*/ 757744 h 1495"/>
                <a:gd name="T60" fmla="*/ 241300 w 668"/>
                <a:gd name="T61" fmla="*/ 718030 h 1495"/>
                <a:gd name="T62" fmla="*/ 236538 w 668"/>
                <a:gd name="T63" fmla="*/ 687053 h 1495"/>
                <a:gd name="T64" fmla="*/ 233363 w 668"/>
                <a:gd name="T65" fmla="*/ 666402 h 1495"/>
                <a:gd name="T66" fmla="*/ 230188 w 668"/>
                <a:gd name="T67" fmla="*/ 656870 h 1495"/>
                <a:gd name="T68" fmla="*/ 223044 w 668"/>
                <a:gd name="T69" fmla="*/ 592534 h 1495"/>
                <a:gd name="T70" fmla="*/ 204788 w 668"/>
                <a:gd name="T71" fmla="*/ 481334 h 1495"/>
                <a:gd name="T72" fmla="*/ 188119 w 668"/>
                <a:gd name="T73" fmla="*/ 393169 h 1495"/>
                <a:gd name="T74" fmla="*/ 169069 w 668"/>
                <a:gd name="T75" fmla="*/ 323272 h 1495"/>
                <a:gd name="T76" fmla="*/ 153988 w 668"/>
                <a:gd name="T77" fmla="*/ 270056 h 1495"/>
                <a:gd name="T78" fmla="*/ 131763 w 668"/>
                <a:gd name="T79" fmla="*/ 219222 h 1495"/>
                <a:gd name="T80" fmla="*/ 100806 w 668"/>
                <a:gd name="T81" fmla="*/ 169182 h 1495"/>
                <a:gd name="T82" fmla="*/ 59531 w 668"/>
                <a:gd name="T83" fmla="*/ 121525 h 1495"/>
                <a:gd name="T84" fmla="*/ 18256 w 668"/>
                <a:gd name="T85" fmla="*/ 88165 h 1495"/>
                <a:gd name="T86" fmla="*/ 1588 w 668"/>
                <a:gd name="T87" fmla="*/ 69897 h 1495"/>
                <a:gd name="T88" fmla="*/ 0 w 668"/>
                <a:gd name="T89" fmla="*/ 50040 h 1495"/>
                <a:gd name="T90" fmla="*/ 9525 w 668"/>
                <a:gd name="T91" fmla="*/ 25417 h 1495"/>
                <a:gd name="T92" fmla="*/ 26194 w 668"/>
                <a:gd name="T93" fmla="*/ 8737 h 1495"/>
                <a:gd name="T94" fmla="*/ 52388 w 668"/>
                <a:gd name="T95" fmla="*/ 0 h 1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8" h="1495">
                  <a:moveTo>
                    <a:pt x="87" y="0"/>
                  </a:moveTo>
                  <a:lnTo>
                    <a:pt x="119" y="0"/>
                  </a:lnTo>
                  <a:lnTo>
                    <a:pt x="150" y="2"/>
                  </a:lnTo>
                  <a:lnTo>
                    <a:pt x="183" y="4"/>
                  </a:lnTo>
                  <a:lnTo>
                    <a:pt x="212" y="8"/>
                  </a:lnTo>
                  <a:lnTo>
                    <a:pt x="242" y="13"/>
                  </a:lnTo>
                  <a:lnTo>
                    <a:pt x="271" y="19"/>
                  </a:lnTo>
                  <a:lnTo>
                    <a:pt x="300" y="27"/>
                  </a:lnTo>
                  <a:lnTo>
                    <a:pt x="327" y="34"/>
                  </a:lnTo>
                  <a:lnTo>
                    <a:pt x="354" y="42"/>
                  </a:lnTo>
                  <a:lnTo>
                    <a:pt x="380" y="52"/>
                  </a:lnTo>
                  <a:lnTo>
                    <a:pt x="404" y="59"/>
                  </a:lnTo>
                  <a:lnTo>
                    <a:pt x="427" y="69"/>
                  </a:lnTo>
                  <a:lnTo>
                    <a:pt x="448" y="77"/>
                  </a:lnTo>
                  <a:lnTo>
                    <a:pt x="465" y="86"/>
                  </a:lnTo>
                  <a:lnTo>
                    <a:pt x="482" y="96"/>
                  </a:lnTo>
                  <a:lnTo>
                    <a:pt x="498" y="105"/>
                  </a:lnTo>
                  <a:lnTo>
                    <a:pt x="509" y="115"/>
                  </a:lnTo>
                  <a:lnTo>
                    <a:pt x="521" y="125"/>
                  </a:lnTo>
                  <a:lnTo>
                    <a:pt x="530" y="136"/>
                  </a:lnTo>
                  <a:lnTo>
                    <a:pt x="538" y="146"/>
                  </a:lnTo>
                  <a:lnTo>
                    <a:pt x="544" y="157"/>
                  </a:lnTo>
                  <a:lnTo>
                    <a:pt x="549" y="167"/>
                  </a:lnTo>
                  <a:lnTo>
                    <a:pt x="551" y="178"/>
                  </a:lnTo>
                  <a:lnTo>
                    <a:pt x="553" y="190"/>
                  </a:lnTo>
                  <a:lnTo>
                    <a:pt x="553" y="215"/>
                  </a:lnTo>
                  <a:lnTo>
                    <a:pt x="553" y="240"/>
                  </a:lnTo>
                  <a:lnTo>
                    <a:pt x="555" y="265"/>
                  </a:lnTo>
                  <a:lnTo>
                    <a:pt x="557" y="292"/>
                  </a:lnTo>
                  <a:lnTo>
                    <a:pt x="561" y="343"/>
                  </a:lnTo>
                  <a:lnTo>
                    <a:pt x="567" y="397"/>
                  </a:lnTo>
                  <a:lnTo>
                    <a:pt x="572" y="437"/>
                  </a:lnTo>
                  <a:lnTo>
                    <a:pt x="578" y="478"/>
                  </a:lnTo>
                  <a:lnTo>
                    <a:pt x="584" y="516"/>
                  </a:lnTo>
                  <a:lnTo>
                    <a:pt x="590" y="555"/>
                  </a:lnTo>
                  <a:lnTo>
                    <a:pt x="595" y="591"/>
                  </a:lnTo>
                  <a:lnTo>
                    <a:pt x="601" y="627"/>
                  </a:lnTo>
                  <a:lnTo>
                    <a:pt x="605" y="662"/>
                  </a:lnTo>
                  <a:lnTo>
                    <a:pt x="611" y="698"/>
                  </a:lnTo>
                  <a:lnTo>
                    <a:pt x="615" y="731"/>
                  </a:lnTo>
                  <a:lnTo>
                    <a:pt x="618" y="766"/>
                  </a:lnTo>
                  <a:lnTo>
                    <a:pt x="624" y="798"/>
                  </a:lnTo>
                  <a:lnTo>
                    <a:pt x="628" y="829"/>
                  </a:lnTo>
                  <a:lnTo>
                    <a:pt x="632" y="860"/>
                  </a:lnTo>
                  <a:lnTo>
                    <a:pt x="636" y="890"/>
                  </a:lnTo>
                  <a:lnTo>
                    <a:pt x="638" y="919"/>
                  </a:lnTo>
                  <a:lnTo>
                    <a:pt x="642" y="948"/>
                  </a:lnTo>
                  <a:lnTo>
                    <a:pt x="645" y="977"/>
                  </a:lnTo>
                  <a:lnTo>
                    <a:pt x="647" y="1004"/>
                  </a:lnTo>
                  <a:lnTo>
                    <a:pt x="651" y="1031"/>
                  </a:lnTo>
                  <a:lnTo>
                    <a:pt x="653" y="1055"/>
                  </a:lnTo>
                  <a:lnTo>
                    <a:pt x="657" y="1080"/>
                  </a:lnTo>
                  <a:lnTo>
                    <a:pt x="659" y="1103"/>
                  </a:lnTo>
                  <a:lnTo>
                    <a:pt x="661" y="1126"/>
                  </a:lnTo>
                  <a:lnTo>
                    <a:pt x="663" y="1150"/>
                  </a:lnTo>
                  <a:lnTo>
                    <a:pt x="665" y="1171"/>
                  </a:lnTo>
                  <a:lnTo>
                    <a:pt x="665" y="1192"/>
                  </a:lnTo>
                  <a:lnTo>
                    <a:pt x="666" y="1211"/>
                  </a:lnTo>
                  <a:lnTo>
                    <a:pt x="666" y="1230"/>
                  </a:lnTo>
                  <a:lnTo>
                    <a:pt x="668" y="1249"/>
                  </a:lnTo>
                  <a:lnTo>
                    <a:pt x="668" y="1267"/>
                  </a:lnTo>
                  <a:lnTo>
                    <a:pt x="668" y="1284"/>
                  </a:lnTo>
                  <a:lnTo>
                    <a:pt x="668" y="1299"/>
                  </a:lnTo>
                  <a:lnTo>
                    <a:pt x="668" y="1322"/>
                  </a:lnTo>
                  <a:lnTo>
                    <a:pt x="666" y="1341"/>
                  </a:lnTo>
                  <a:lnTo>
                    <a:pt x="663" y="1361"/>
                  </a:lnTo>
                  <a:lnTo>
                    <a:pt x="659" y="1380"/>
                  </a:lnTo>
                  <a:lnTo>
                    <a:pt x="653" y="1397"/>
                  </a:lnTo>
                  <a:lnTo>
                    <a:pt x="647" y="1412"/>
                  </a:lnTo>
                  <a:lnTo>
                    <a:pt x="640" y="1428"/>
                  </a:lnTo>
                  <a:lnTo>
                    <a:pt x="632" y="1443"/>
                  </a:lnTo>
                  <a:lnTo>
                    <a:pt x="624" y="1455"/>
                  </a:lnTo>
                  <a:lnTo>
                    <a:pt x="615" y="1466"/>
                  </a:lnTo>
                  <a:lnTo>
                    <a:pt x="605" y="1476"/>
                  </a:lnTo>
                  <a:lnTo>
                    <a:pt x="595" y="1482"/>
                  </a:lnTo>
                  <a:lnTo>
                    <a:pt x="584" y="1487"/>
                  </a:lnTo>
                  <a:lnTo>
                    <a:pt x="574" y="1493"/>
                  </a:lnTo>
                  <a:lnTo>
                    <a:pt x="563" y="1495"/>
                  </a:lnTo>
                  <a:lnTo>
                    <a:pt x="553" y="1495"/>
                  </a:lnTo>
                  <a:lnTo>
                    <a:pt x="546" y="1495"/>
                  </a:lnTo>
                  <a:lnTo>
                    <a:pt x="538" y="1495"/>
                  </a:lnTo>
                  <a:lnTo>
                    <a:pt x="532" y="1493"/>
                  </a:lnTo>
                  <a:lnTo>
                    <a:pt x="524" y="1491"/>
                  </a:lnTo>
                  <a:lnTo>
                    <a:pt x="519" y="1489"/>
                  </a:lnTo>
                  <a:lnTo>
                    <a:pt x="511" y="1485"/>
                  </a:lnTo>
                  <a:lnTo>
                    <a:pt x="505" y="1483"/>
                  </a:lnTo>
                  <a:lnTo>
                    <a:pt x="498" y="1480"/>
                  </a:lnTo>
                  <a:lnTo>
                    <a:pt x="492" y="1474"/>
                  </a:lnTo>
                  <a:lnTo>
                    <a:pt x="484" y="1470"/>
                  </a:lnTo>
                  <a:lnTo>
                    <a:pt x="476" y="1464"/>
                  </a:lnTo>
                  <a:lnTo>
                    <a:pt x="471" y="1459"/>
                  </a:lnTo>
                  <a:lnTo>
                    <a:pt x="457" y="1445"/>
                  </a:lnTo>
                  <a:lnTo>
                    <a:pt x="444" y="1430"/>
                  </a:lnTo>
                  <a:lnTo>
                    <a:pt x="434" y="1418"/>
                  </a:lnTo>
                  <a:lnTo>
                    <a:pt x="427" y="1405"/>
                  </a:lnTo>
                  <a:lnTo>
                    <a:pt x="417" y="1393"/>
                  </a:lnTo>
                  <a:lnTo>
                    <a:pt x="411" y="1382"/>
                  </a:lnTo>
                  <a:lnTo>
                    <a:pt x="404" y="1368"/>
                  </a:lnTo>
                  <a:lnTo>
                    <a:pt x="398" y="1357"/>
                  </a:lnTo>
                  <a:lnTo>
                    <a:pt x="392" y="1345"/>
                  </a:lnTo>
                  <a:lnTo>
                    <a:pt x="386" y="1332"/>
                  </a:lnTo>
                  <a:lnTo>
                    <a:pt x="382" y="1320"/>
                  </a:lnTo>
                  <a:lnTo>
                    <a:pt x="379" y="1307"/>
                  </a:lnTo>
                  <a:lnTo>
                    <a:pt x="371" y="1284"/>
                  </a:lnTo>
                  <a:lnTo>
                    <a:pt x="367" y="1259"/>
                  </a:lnTo>
                  <a:lnTo>
                    <a:pt x="363" y="1234"/>
                  </a:lnTo>
                  <a:lnTo>
                    <a:pt x="359" y="1209"/>
                  </a:lnTo>
                  <a:lnTo>
                    <a:pt x="354" y="1184"/>
                  </a:lnTo>
                  <a:lnTo>
                    <a:pt x="350" y="1161"/>
                  </a:lnTo>
                  <a:lnTo>
                    <a:pt x="346" y="1138"/>
                  </a:lnTo>
                  <a:lnTo>
                    <a:pt x="342" y="1117"/>
                  </a:lnTo>
                  <a:lnTo>
                    <a:pt x="338" y="1096"/>
                  </a:lnTo>
                  <a:lnTo>
                    <a:pt x="334" y="1075"/>
                  </a:lnTo>
                  <a:lnTo>
                    <a:pt x="331" y="1055"/>
                  </a:lnTo>
                  <a:lnTo>
                    <a:pt x="327" y="1036"/>
                  </a:lnTo>
                  <a:lnTo>
                    <a:pt x="325" y="1019"/>
                  </a:lnTo>
                  <a:lnTo>
                    <a:pt x="321" y="1002"/>
                  </a:lnTo>
                  <a:lnTo>
                    <a:pt x="319" y="984"/>
                  </a:lnTo>
                  <a:lnTo>
                    <a:pt x="315" y="969"/>
                  </a:lnTo>
                  <a:lnTo>
                    <a:pt x="313" y="954"/>
                  </a:lnTo>
                  <a:lnTo>
                    <a:pt x="311" y="940"/>
                  </a:lnTo>
                  <a:lnTo>
                    <a:pt x="308" y="927"/>
                  </a:lnTo>
                  <a:lnTo>
                    <a:pt x="306" y="915"/>
                  </a:lnTo>
                  <a:lnTo>
                    <a:pt x="304" y="904"/>
                  </a:lnTo>
                  <a:lnTo>
                    <a:pt x="302" y="892"/>
                  </a:lnTo>
                  <a:lnTo>
                    <a:pt x="300" y="883"/>
                  </a:lnTo>
                  <a:lnTo>
                    <a:pt x="300" y="873"/>
                  </a:lnTo>
                  <a:lnTo>
                    <a:pt x="298" y="865"/>
                  </a:lnTo>
                  <a:lnTo>
                    <a:pt x="296" y="858"/>
                  </a:lnTo>
                  <a:lnTo>
                    <a:pt x="296" y="850"/>
                  </a:lnTo>
                  <a:lnTo>
                    <a:pt x="294" y="844"/>
                  </a:lnTo>
                  <a:lnTo>
                    <a:pt x="294" y="839"/>
                  </a:lnTo>
                  <a:lnTo>
                    <a:pt x="292" y="835"/>
                  </a:lnTo>
                  <a:lnTo>
                    <a:pt x="292" y="831"/>
                  </a:lnTo>
                  <a:lnTo>
                    <a:pt x="292" y="829"/>
                  </a:lnTo>
                  <a:lnTo>
                    <a:pt x="290" y="827"/>
                  </a:lnTo>
                  <a:lnTo>
                    <a:pt x="290" y="825"/>
                  </a:lnTo>
                  <a:lnTo>
                    <a:pt x="285" y="785"/>
                  </a:lnTo>
                  <a:lnTo>
                    <a:pt x="281" y="746"/>
                  </a:lnTo>
                  <a:lnTo>
                    <a:pt x="275" y="708"/>
                  </a:lnTo>
                  <a:lnTo>
                    <a:pt x="269" y="674"/>
                  </a:lnTo>
                  <a:lnTo>
                    <a:pt x="263" y="639"/>
                  </a:lnTo>
                  <a:lnTo>
                    <a:pt x="258" y="606"/>
                  </a:lnTo>
                  <a:lnTo>
                    <a:pt x="252" y="578"/>
                  </a:lnTo>
                  <a:lnTo>
                    <a:pt x="246" y="549"/>
                  </a:lnTo>
                  <a:lnTo>
                    <a:pt x="242" y="520"/>
                  </a:lnTo>
                  <a:lnTo>
                    <a:pt x="237" y="495"/>
                  </a:lnTo>
                  <a:lnTo>
                    <a:pt x="231" y="470"/>
                  </a:lnTo>
                  <a:lnTo>
                    <a:pt x="225" y="449"/>
                  </a:lnTo>
                  <a:lnTo>
                    <a:pt x="219" y="428"/>
                  </a:lnTo>
                  <a:lnTo>
                    <a:pt x="213" y="407"/>
                  </a:lnTo>
                  <a:lnTo>
                    <a:pt x="210" y="389"/>
                  </a:lnTo>
                  <a:lnTo>
                    <a:pt x="204" y="374"/>
                  </a:lnTo>
                  <a:lnTo>
                    <a:pt x="198" y="357"/>
                  </a:lnTo>
                  <a:lnTo>
                    <a:pt x="194" y="340"/>
                  </a:lnTo>
                  <a:lnTo>
                    <a:pt x="189" y="324"/>
                  </a:lnTo>
                  <a:lnTo>
                    <a:pt x="181" y="307"/>
                  </a:lnTo>
                  <a:lnTo>
                    <a:pt x="175" y="292"/>
                  </a:lnTo>
                  <a:lnTo>
                    <a:pt x="166" y="276"/>
                  </a:lnTo>
                  <a:lnTo>
                    <a:pt x="158" y="261"/>
                  </a:lnTo>
                  <a:lnTo>
                    <a:pt x="148" y="244"/>
                  </a:lnTo>
                  <a:lnTo>
                    <a:pt x="137" y="228"/>
                  </a:lnTo>
                  <a:lnTo>
                    <a:pt x="127" y="213"/>
                  </a:lnTo>
                  <a:lnTo>
                    <a:pt x="116" y="198"/>
                  </a:lnTo>
                  <a:lnTo>
                    <a:pt x="102" y="184"/>
                  </a:lnTo>
                  <a:lnTo>
                    <a:pt x="89" y="169"/>
                  </a:lnTo>
                  <a:lnTo>
                    <a:pt x="75" y="153"/>
                  </a:lnTo>
                  <a:lnTo>
                    <a:pt x="60" y="138"/>
                  </a:lnTo>
                  <a:lnTo>
                    <a:pt x="45" y="125"/>
                  </a:lnTo>
                  <a:lnTo>
                    <a:pt x="33" y="117"/>
                  </a:lnTo>
                  <a:lnTo>
                    <a:pt x="23" y="111"/>
                  </a:lnTo>
                  <a:lnTo>
                    <a:pt x="18" y="105"/>
                  </a:lnTo>
                  <a:lnTo>
                    <a:pt x="10" y="98"/>
                  </a:lnTo>
                  <a:lnTo>
                    <a:pt x="6" y="94"/>
                  </a:lnTo>
                  <a:lnTo>
                    <a:pt x="2" y="88"/>
                  </a:lnTo>
                  <a:lnTo>
                    <a:pt x="0" y="84"/>
                  </a:lnTo>
                  <a:lnTo>
                    <a:pt x="0" y="82"/>
                  </a:lnTo>
                  <a:lnTo>
                    <a:pt x="0" y="73"/>
                  </a:lnTo>
                  <a:lnTo>
                    <a:pt x="0" y="63"/>
                  </a:lnTo>
                  <a:lnTo>
                    <a:pt x="2" y="56"/>
                  </a:lnTo>
                  <a:lnTo>
                    <a:pt x="4" y="48"/>
                  </a:lnTo>
                  <a:lnTo>
                    <a:pt x="8" y="40"/>
                  </a:lnTo>
                  <a:lnTo>
                    <a:pt x="12" y="32"/>
                  </a:lnTo>
                  <a:lnTo>
                    <a:pt x="16" y="27"/>
                  </a:lnTo>
                  <a:lnTo>
                    <a:pt x="22" y="21"/>
                  </a:lnTo>
                  <a:lnTo>
                    <a:pt x="27" y="15"/>
                  </a:lnTo>
                  <a:lnTo>
                    <a:pt x="33" y="11"/>
                  </a:lnTo>
                  <a:lnTo>
                    <a:pt x="41" y="8"/>
                  </a:lnTo>
                  <a:lnTo>
                    <a:pt x="48" y="6"/>
                  </a:lnTo>
                  <a:lnTo>
                    <a:pt x="58" y="2"/>
                  </a:lnTo>
                  <a:lnTo>
                    <a:pt x="66" y="0"/>
                  </a:lnTo>
                  <a:lnTo>
                    <a:pt x="77" y="0"/>
                  </a:lnTo>
                  <a:lnTo>
                    <a:pt x="87" y="0"/>
                  </a:lnTo>
                </a:path>
              </a:pathLst>
            </a:custGeom>
            <a:grpFill/>
            <a:ln w="9525">
              <a:noFill/>
              <a:prstDash val="solid"/>
              <a:round/>
              <a:headEnd/>
              <a:tailEnd/>
            </a:ln>
          </p:spPr>
          <p:txBody>
            <a:bodyPr/>
            <a:lstStyle/>
            <a:p>
              <a:endParaRPr lang="en-US">
                <a:solidFill>
                  <a:prstClr val="black"/>
                </a:solidFill>
              </a:endParaRPr>
            </a:p>
          </p:txBody>
        </p:sp>
        <p:sp>
          <p:nvSpPr>
            <p:cNvPr id="29" name="Freeform 29"/>
            <p:cNvSpPr>
              <a:spLocks/>
            </p:cNvSpPr>
            <p:nvPr/>
          </p:nvSpPr>
          <p:spPr bwMode="auto">
            <a:xfrm>
              <a:off x="3069625" y="1337499"/>
              <a:ext cx="418315" cy="119130"/>
            </a:xfrm>
            <a:custGeom>
              <a:avLst/>
              <a:gdLst>
                <a:gd name="T0" fmla="*/ 440210 w 931"/>
                <a:gd name="T1" fmla="*/ 0 h 266"/>
                <a:gd name="T2" fmla="*/ 464843 w 931"/>
                <a:gd name="T3" fmla="*/ 2381 h 266"/>
                <a:gd name="T4" fmla="*/ 496627 w 931"/>
                <a:gd name="T5" fmla="*/ 5556 h 266"/>
                <a:gd name="T6" fmla="*/ 534768 w 931"/>
                <a:gd name="T7" fmla="*/ 13494 h 266"/>
                <a:gd name="T8" fmla="*/ 579265 w 931"/>
                <a:gd name="T9" fmla="*/ 21431 h 266"/>
                <a:gd name="T10" fmla="*/ 628531 w 931"/>
                <a:gd name="T11" fmla="*/ 31750 h 266"/>
                <a:gd name="T12" fmla="*/ 669055 w 931"/>
                <a:gd name="T13" fmla="*/ 45244 h 266"/>
                <a:gd name="T14" fmla="*/ 700045 w 931"/>
                <a:gd name="T15" fmla="*/ 57944 h 266"/>
                <a:gd name="T16" fmla="*/ 723088 w 931"/>
                <a:gd name="T17" fmla="*/ 69850 h 266"/>
                <a:gd name="T18" fmla="*/ 735007 w 931"/>
                <a:gd name="T19" fmla="*/ 80169 h 266"/>
                <a:gd name="T20" fmla="*/ 739775 w 931"/>
                <a:gd name="T21" fmla="*/ 89694 h 266"/>
                <a:gd name="T22" fmla="*/ 733418 w 931"/>
                <a:gd name="T23" fmla="*/ 104775 h 266"/>
                <a:gd name="T24" fmla="*/ 718321 w 931"/>
                <a:gd name="T25" fmla="*/ 118269 h 266"/>
                <a:gd name="T26" fmla="*/ 690510 w 931"/>
                <a:gd name="T27" fmla="*/ 130969 h 266"/>
                <a:gd name="T28" fmla="*/ 652369 w 931"/>
                <a:gd name="T29" fmla="*/ 142875 h 266"/>
                <a:gd name="T30" fmla="*/ 602309 w 931"/>
                <a:gd name="T31" fmla="*/ 152400 h 266"/>
                <a:gd name="T32" fmla="*/ 541124 w 931"/>
                <a:gd name="T33" fmla="*/ 162719 h 266"/>
                <a:gd name="T34" fmla="*/ 512519 w 931"/>
                <a:gd name="T35" fmla="*/ 167482 h 266"/>
                <a:gd name="T36" fmla="*/ 494243 w 931"/>
                <a:gd name="T37" fmla="*/ 172244 h 266"/>
                <a:gd name="T38" fmla="*/ 477556 w 931"/>
                <a:gd name="T39" fmla="*/ 174625 h 266"/>
                <a:gd name="T40" fmla="*/ 451334 w 931"/>
                <a:gd name="T41" fmla="*/ 179388 h 266"/>
                <a:gd name="T42" fmla="*/ 419550 w 931"/>
                <a:gd name="T43" fmla="*/ 185738 h 266"/>
                <a:gd name="T44" fmla="*/ 381409 w 931"/>
                <a:gd name="T45" fmla="*/ 191294 h 266"/>
                <a:gd name="T46" fmla="*/ 338501 w 931"/>
                <a:gd name="T47" fmla="*/ 200819 h 266"/>
                <a:gd name="T48" fmla="*/ 297181 w 931"/>
                <a:gd name="T49" fmla="*/ 208757 h 266"/>
                <a:gd name="T50" fmla="*/ 266986 w 931"/>
                <a:gd name="T51" fmla="*/ 211138 h 266"/>
                <a:gd name="T52" fmla="*/ 235997 w 931"/>
                <a:gd name="T53" fmla="*/ 211138 h 266"/>
                <a:gd name="T54" fmla="*/ 169250 w 931"/>
                <a:gd name="T55" fmla="*/ 208757 h 266"/>
                <a:gd name="T56" fmla="*/ 109655 w 931"/>
                <a:gd name="T57" fmla="*/ 200819 h 266"/>
                <a:gd name="T58" fmla="*/ 69925 w 931"/>
                <a:gd name="T59" fmla="*/ 190500 h 266"/>
                <a:gd name="T60" fmla="*/ 42114 w 931"/>
                <a:gd name="T61" fmla="*/ 179388 h 266"/>
                <a:gd name="T62" fmla="*/ 23043 w 931"/>
                <a:gd name="T63" fmla="*/ 169069 h 266"/>
                <a:gd name="T64" fmla="*/ 8741 w 931"/>
                <a:gd name="T65" fmla="*/ 156369 h 266"/>
                <a:gd name="T66" fmla="*/ 1589 w 931"/>
                <a:gd name="T67" fmla="*/ 144463 h 266"/>
                <a:gd name="T68" fmla="*/ 0 w 931"/>
                <a:gd name="T69" fmla="*/ 130969 h 266"/>
                <a:gd name="T70" fmla="*/ 8741 w 931"/>
                <a:gd name="T71" fmla="*/ 115888 h 266"/>
                <a:gd name="T72" fmla="*/ 28606 w 931"/>
                <a:gd name="T73" fmla="*/ 103188 h 266"/>
                <a:gd name="T74" fmla="*/ 59595 w 931"/>
                <a:gd name="T75" fmla="*/ 94456 h 266"/>
                <a:gd name="T76" fmla="*/ 100120 w 931"/>
                <a:gd name="T77" fmla="*/ 88106 h 266"/>
                <a:gd name="T78" fmla="*/ 150974 w 931"/>
                <a:gd name="T79" fmla="*/ 84931 h 266"/>
                <a:gd name="T80" fmla="*/ 240765 w 931"/>
                <a:gd name="T81" fmla="*/ 60325 h 266"/>
                <a:gd name="T82" fmla="*/ 328965 w 931"/>
                <a:gd name="T83" fmla="*/ 34925 h 266"/>
                <a:gd name="T84" fmla="*/ 394917 w 931"/>
                <a:gd name="T85" fmla="*/ 10319 h 266"/>
                <a:gd name="T86" fmla="*/ 413193 w 931"/>
                <a:gd name="T87" fmla="*/ 2381 h 266"/>
                <a:gd name="T88" fmla="*/ 425112 w 931"/>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31" h="266">
                  <a:moveTo>
                    <a:pt x="539" y="0"/>
                  </a:moveTo>
                  <a:lnTo>
                    <a:pt x="545" y="0"/>
                  </a:lnTo>
                  <a:lnTo>
                    <a:pt x="554" y="0"/>
                  </a:lnTo>
                  <a:lnTo>
                    <a:pt x="564" y="2"/>
                  </a:lnTo>
                  <a:lnTo>
                    <a:pt x="574" y="2"/>
                  </a:lnTo>
                  <a:lnTo>
                    <a:pt x="585" y="3"/>
                  </a:lnTo>
                  <a:lnTo>
                    <a:pt x="597" y="5"/>
                  </a:lnTo>
                  <a:lnTo>
                    <a:pt x="610" y="5"/>
                  </a:lnTo>
                  <a:lnTo>
                    <a:pt x="625" y="7"/>
                  </a:lnTo>
                  <a:lnTo>
                    <a:pt x="639" y="11"/>
                  </a:lnTo>
                  <a:lnTo>
                    <a:pt x="656" y="13"/>
                  </a:lnTo>
                  <a:lnTo>
                    <a:pt x="673" y="17"/>
                  </a:lnTo>
                  <a:lnTo>
                    <a:pt x="691" y="19"/>
                  </a:lnTo>
                  <a:lnTo>
                    <a:pt x="710" y="23"/>
                  </a:lnTo>
                  <a:lnTo>
                    <a:pt x="729" y="27"/>
                  </a:lnTo>
                  <a:lnTo>
                    <a:pt x="750" y="30"/>
                  </a:lnTo>
                  <a:lnTo>
                    <a:pt x="771" y="36"/>
                  </a:lnTo>
                  <a:lnTo>
                    <a:pt x="791" y="40"/>
                  </a:lnTo>
                  <a:lnTo>
                    <a:pt x="810" y="46"/>
                  </a:lnTo>
                  <a:lnTo>
                    <a:pt x="827" y="51"/>
                  </a:lnTo>
                  <a:lnTo>
                    <a:pt x="842" y="57"/>
                  </a:lnTo>
                  <a:lnTo>
                    <a:pt x="856" y="63"/>
                  </a:lnTo>
                  <a:lnTo>
                    <a:pt x="869" y="69"/>
                  </a:lnTo>
                  <a:lnTo>
                    <a:pt x="881" y="73"/>
                  </a:lnTo>
                  <a:lnTo>
                    <a:pt x="892" y="78"/>
                  </a:lnTo>
                  <a:lnTo>
                    <a:pt x="900" y="84"/>
                  </a:lnTo>
                  <a:lnTo>
                    <a:pt x="910" y="88"/>
                  </a:lnTo>
                  <a:lnTo>
                    <a:pt x="915" y="94"/>
                  </a:lnTo>
                  <a:lnTo>
                    <a:pt x="921" y="98"/>
                  </a:lnTo>
                  <a:lnTo>
                    <a:pt x="925" y="101"/>
                  </a:lnTo>
                  <a:lnTo>
                    <a:pt x="929" y="105"/>
                  </a:lnTo>
                  <a:lnTo>
                    <a:pt x="931" y="109"/>
                  </a:lnTo>
                  <a:lnTo>
                    <a:pt x="931" y="113"/>
                  </a:lnTo>
                  <a:lnTo>
                    <a:pt x="931" y="119"/>
                  </a:lnTo>
                  <a:lnTo>
                    <a:pt x="927" y="126"/>
                  </a:lnTo>
                  <a:lnTo>
                    <a:pt x="923" y="132"/>
                  </a:lnTo>
                  <a:lnTo>
                    <a:pt x="919" y="138"/>
                  </a:lnTo>
                  <a:lnTo>
                    <a:pt x="911" y="144"/>
                  </a:lnTo>
                  <a:lnTo>
                    <a:pt x="904" y="149"/>
                  </a:lnTo>
                  <a:lnTo>
                    <a:pt x="892" y="155"/>
                  </a:lnTo>
                  <a:lnTo>
                    <a:pt x="881" y="161"/>
                  </a:lnTo>
                  <a:lnTo>
                    <a:pt x="869" y="165"/>
                  </a:lnTo>
                  <a:lnTo>
                    <a:pt x="854" y="170"/>
                  </a:lnTo>
                  <a:lnTo>
                    <a:pt x="839" y="176"/>
                  </a:lnTo>
                  <a:lnTo>
                    <a:pt x="821" y="180"/>
                  </a:lnTo>
                  <a:lnTo>
                    <a:pt x="802" y="184"/>
                  </a:lnTo>
                  <a:lnTo>
                    <a:pt x="781" y="188"/>
                  </a:lnTo>
                  <a:lnTo>
                    <a:pt x="758" y="192"/>
                  </a:lnTo>
                  <a:lnTo>
                    <a:pt x="735" y="195"/>
                  </a:lnTo>
                  <a:lnTo>
                    <a:pt x="708" y="199"/>
                  </a:lnTo>
                  <a:lnTo>
                    <a:pt x="681" y="205"/>
                  </a:lnTo>
                  <a:lnTo>
                    <a:pt x="668" y="207"/>
                  </a:lnTo>
                  <a:lnTo>
                    <a:pt x="656" y="209"/>
                  </a:lnTo>
                  <a:lnTo>
                    <a:pt x="645" y="211"/>
                  </a:lnTo>
                  <a:lnTo>
                    <a:pt x="633" y="213"/>
                  </a:lnTo>
                  <a:lnTo>
                    <a:pt x="627" y="215"/>
                  </a:lnTo>
                  <a:lnTo>
                    <a:pt x="622" y="217"/>
                  </a:lnTo>
                  <a:lnTo>
                    <a:pt x="616" y="217"/>
                  </a:lnTo>
                  <a:lnTo>
                    <a:pt x="608" y="218"/>
                  </a:lnTo>
                  <a:lnTo>
                    <a:pt x="601" y="220"/>
                  </a:lnTo>
                  <a:lnTo>
                    <a:pt x="591" y="222"/>
                  </a:lnTo>
                  <a:lnTo>
                    <a:pt x="579" y="224"/>
                  </a:lnTo>
                  <a:lnTo>
                    <a:pt x="568" y="226"/>
                  </a:lnTo>
                  <a:lnTo>
                    <a:pt x="556" y="228"/>
                  </a:lnTo>
                  <a:lnTo>
                    <a:pt x="543" y="232"/>
                  </a:lnTo>
                  <a:lnTo>
                    <a:pt x="528" y="234"/>
                  </a:lnTo>
                  <a:lnTo>
                    <a:pt x="512" y="236"/>
                  </a:lnTo>
                  <a:lnTo>
                    <a:pt x="497" y="240"/>
                  </a:lnTo>
                  <a:lnTo>
                    <a:pt x="480" y="241"/>
                  </a:lnTo>
                  <a:lnTo>
                    <a:pt x="462" y="245"/>
                  </a:lnTo>
                  <a:lnTo>
                    <a:pt x="443" y="249"/>
                  </a:lnTo>
                  <a:lnTo>
                    <a:pt x="426" y="253"/>
                  </a:lnTo>
                  <a:lnTo>
                    <a:pt x="407" y="257"/>
                  </a:lnTo>
                  <a:lnTo>
                    <a:pt x="389" y="261"/>
                  </a:lnTo>
                  <a:lnTo>
                    <a:pt x="374" y="263"/>
                  </a:lnTo>
                  <a:lnTo>
                    <a:pt x="361" y="265"/>
                  </a:lnTo>
                  <a:lnTo>
                    <a:pt x="347" y="265"/>
                  </a:lnTo>
                  <a:lnTo>
                    <a:pt x="336" y="266"/>
                  </a:lnTo>
                  <a:lnTo>
                    <a:pt x="332" y="266"/>
                  </a:lnTo>
                  <a:lnTo>
                    <a:pt x="328" y="266"/>
                  </a:lnTo>
                  <a:lnTo>
                    <a:pt x="297" y="266"/>
                  </a:lnTo>
                  <a:lnTo>
                    <a:pt x="268" y="265"/>
                  </a:lnTo>
                  <a:lnTo>
                    <a:pt x="242" y="265"/>
                  </a:lnTo>
                  <a:lnTo>
                    <a:pt x="213" y="263"/>
                  </a:lnTo>
                  <a:lnTo>
                    <a:pt x="188" y="261"/>
                  </a:lnTo>
                  <a:lnTo>
                    <a:pt x="163" y="257"/>
                  </a:lnTo>
                  <a:lnTo>
                    <a:pt x="138" y="253"/>
                  </a:lnTo>
                  <a:lnTo>
                    <a:pt x="117" y="249"/>
                  </a:lnTo>
                  <a:lnTo>
                    <a:pt x="101" y="243"/>
                  </a:lnTo>
                  <a:lnTo>
                    <a:pt x="88" y="240"/>
                  </a:lnTo>
                  <a:lnTo>
                    <a:pt x="77" y="236"/>
                  </a:lnTo>
                  <a:lnTo>
                    <a:pt x="65" y="230"/>
                  </a:lnTo>
                  <a:lnTo>
                    <a:pt x="53" y="226"/>
                  </a:lnTo>
                  <a:lnTo>
                    <a:pt x="44" y="222"/>
                  </a:lnTo>
                  <a:lnTo>
                    <a:pt x="36" y="217"/>
                  </a:lnTo>
                  <a:lnTo>
                    <a:pt x="29" y="213"/>
                  </a:lnTo>
                  <a:lnTo>
                    <a:pt x="21" y="207"/>
                  </a:lnTo>
                  <a:lnTo>
                    <a:pt x="15" y="203"/>
                  </a:lnTo>
                  <a:lnTo>
                    <a:pt x="11" y="197"/>
                  </a:lnTo>
                  <a:lnTo>
                    <a:pt x="7" y="193"/>
                  </a:lnTo>
                  <a:lnTo>
                    <a:pt x="4" y="188"/>
                  </a:lnTo>
                  <a:lnTo>
                    <a:pt x="2" y="182"/>
                  </a:lnTo>
                  <a:lnTo>
                    <a:pt x="0" y="176"/>
                  </a:lnTo>
                  <a:lnTo>
                    <a:pt x="0" y="172"/>
                  </a:lnTo>
                  <a:lnTo>
                    <a:pt x="0" y="165"/>
                  </a:lnTo>
                  <a:lnTo>
                    <a:pt x="4" y="157"/>
                  </a:lnTo>
                  <a:lnTo>
                    <a:pt x="7" y="151"/>
                  </a:lnTo>
                  <a:lnTo>
                    <a:pt x="11" y="146"/>
                  </a:lnTo>
                  <a:lnTo>
                    <a:pt x="19" y="140"/>
                  </a:lnTo>
                  <a:lnTo>
                    <a:pt x="27" y="134"/>
                  </a:lnTo>
                  <a:lnTo>
                    <a:pt x="36" y="130"/>
                  </a:lnTo>
                  <a:lnTo>
                    <a:pt x="48" y="126"/>
                  </a:lnTo>
                  <a:lnTo>
                    <a:pt x="61" y="122"/>
                  </a:lnTo>
                  <a:lnTo>
                    <a:pt x="75" y="119"/>
                  </a:lnTo>
                  <a:lnTo>
                    <a:pt x="90" y="117"/>
                  </a:lnTo>
                  <a:lnTo>
                    <a:pt x="107" y="113"/>
                  </a:lnTo>
                  <a:lnTo>
                    <a:pt x="126" y="111"/>
                  </a:lnTo>
                  <a:lnTo>
                    <a:pt x="146" y="109"/>
                  </a:lnTo>
                  <a:lnTo>
                    <a:pt x="167" y="107"/>
                  </a:lnTo>
                  <a:lnTo>
                    <a:pt x="190" y="107"/>
                  </a:lnTo>
                  <a:lnTo>
                    <a:pt x="226" y="98"/>
                  </a:lnTo>
                  <a:lnTo>
                    <a:pt x="265" y="88"/>
                  </a:lnTo>
                  <a:lnTo>
                    <a:pt x="303" y="76"/>
                  </a:lnTo>
                  <a:lnTo>
                    <a:pt x="341" y="67"/>
                  </a:lnTo>
                  <a:lnTo>
                    <a:pt x="378" y="55"/>
                  </a:lnTo>
                  <a:lnTo>
                    <a:pt x="414" y="44"/>
                  </a:lnTo>
                  <a:lnTo>
                    <a:pt x="451" y="30"/>
                  </a:lnTo>
                  <a:lnTo>
                    <a:pt x="487" y="17"/>
                  </a:lnTo>
                  <a:lnTo>
                    <a:pt x="497" y="13"/>
                  </a:lnTo>
                  <a:lnTo>
                    <a:pt x="506" y="9"/>
                  </a:lnTo>
                  <a:lnTo>
                    <a:pt x="514" y="7"/>
                  </a:lnTo>
                  <a:lnTo>
                    <a:pt x="520" y="3"/>
                  </a:lnTo>
                  <a:lnTo>
                    <a:pt x="526" y="2"/>
                  </a:lnTo>
                  <a:lnTo>
                    <a:pt x="531" y="2"/>
                  </a:lnTo>
                  <a:lnTo>
                    <a:pt x="535" y="0"/>
                  </a:lnTo>
                  <a:lnTo>
                    <a:pt x="539" y="0"/>
                  </a:lnTo>
                </a:path>
              </a:pathLst>
            </a:custGeom>
            <a:grpFill/>
            <a:ln w="9525">
              <a:noFill/>
              <a:prstDash val="solid"/>
              <a:round/>
              <a:headEnd/>
              <a:tailEnd/>
            </a:ln>
          </p:spPr>
          <p:txBody>
            <a:bodyPr/>
            <a:lstStyle/>
            <a:p>
              <a:endParaRPr lang="en-US">
                <a:solidFill>
                  <a:prstClr val="black"/>
                </a:solidFill>
              </a:endParaRPr>
            </a:p>
          </p:txBody>
        </p:sp>
        <p:sp>
          <p:nvSpPr>
            <p:cNvPr id="30" name="Freeform 30"/>
            <p:cNvSpPr>
              <a:spLocks/>
            </p:cNvSpPr>
            <p:nvPr/>
          </p:nvSpPr>
          <p:spPr bwMode="auto">
            <a:xfrm>
              <a:off x="3697098" y="978319"/>
              <a:ext cx="668766" cy="771206"/>
            </a:xfrm>
            <a:custGeom>
              <a:avLst/>
              <a:gdLst>
                <a:gd name="T0" fmla="*/ 856456 w 1490"/>
                <a:gd name="T1" fmla="*/ 11100 h 1724"/>
                <a:gd name="T2" fmla="*/ 967581 w 1490"/>
                <a:gd name="T3" fmla="*/ 54705 h 1724"/>
                <a:gd name="T4" fmla="*/ 1090612 w 1490"/>
                <a:gd name="T5" fmla="*/ 125267 h 1724"/>
                <a:gd name="T6" fmla="*/ 1150143 w 1490"/>
                <a:gd name="T7" fmla="*/ 161737 h 1724"/>
                <a:gd name="T8" fmla="*/ 1179512 w 1490"/>
                <a:gd name="T9" fmla="*/ 198207 h 1724"/>
                <a:gd name="T10" fmla="*/ 1181100 w 1490"/>
                <a:gd name="T11" fmla="*/ 228335 h 1724"/>
                <a:gd name="T12" fmla="*/ 1161256 w 1490"/>
                <a:gd name="T13" fmla="*/ 267976 h 1724"/>
                <a:gd name="T14" fmla="*/ 1125537 w 1490"/>
                <a:gd name="T15" fmla="*/ 332195 h 1724"/>
                <a:gd name="T16" fmla="*/ 1060450 w 1490"/>
                <a:gd name="T17" fmla="*/ 478076 h 1724"/>
                <a:gd name="T18" fmla="*/ 999331 w 1490"/>
                <a:gd name="T19" fmla="*/ 665183 h 1724"/>
                <a:gd name="T20" fmla="*/ 941387 w 1490"/>
                <a:gd name="T21" fmla="*/ 841984 h 1724"/>
                <a:gd name="T22" fmla="*/ 896143 w 1490"/>
                <a:gd name="T23" fmla="*/ 978351 h 1724"/>
                <a:gd name="T24" fmla="*/ 865187 w 1490"/>
                <a:gd name="T25" fmla="*/ 1075869 h 1724"/>
                <a:gd name="T26" fmla="*/ 846931 w 1490"/>
                <a:gd name="T27" fmla="*/ 1132160 h 1724"/>
                <a:gd name="T28" fmla="*/ 838200 w 1490"/>
                <a:gd name="T29" fmla="*/ 1163080 h 1724"/>
                <a:gd name="T30" fmla="*/ 813593 w 1490"/>
                <a:gd name="T31" fmla="*/ 1234435 h 1724"/>
                <a:gd name="T32" fmla="*/ 785018 w 1490"/>
                <a:gd name="T33" fmla="*/ 1290725 h 1724"/>
                <a:gd name="T34" fmla="*/ 752475 w 1490"/>
                <a:gd name="T35" fmla="*/ 1330367 h 1724"/>
                <a:gd name="T36" fmla="*/ 715962 w 1490"/>
                <a:gd name="T37" fmla="*/ 1355737 h 1724"/>
                <a:gd name="T38" fmla="*/ 676275 w 1490"/>
                <a:gd name="T39" fmla="*/ 1365251 h 1724"/>
                <a:gd name="T40" fmla="*/ 629443 w 1490"/>
                <a:gd name="T41" fmla="*/ 1358909 h 1724"/>
                <a:gd name="T42" fmla="*/ 588169 w 1490"/>
                <a:gd name="T43" fmla="*/ 1335124 h 1724"/>
                <a:gd name="T44" fmla="*/ 554831 w 1490"/>
                <a:gd name="T45" fmla="*/ 1290725 h 1724"/>
                <a:gd name="T46" fmla="*/ 520700 w 1490"/>
                <a:gd name="T47" fmla="*/ 1199550 h 1724"/>
                <a:gd name="T48" fmla="*/ 523875 w 1490"/>
                <a:gd name="T49" fmla="*/ 1138502 h 1724"/>
                <a:gd name="T50" fmla="*/ 539750 w 1490"/>
                <a:gd name="T51" fmla="*/ 1095690 h 1724"/>
                <a:gd name="T52" fmla="*/ 578644 w 1490"/>
                <a:gd name="T53" fmla="*/ 984693 h 1724"/>
                <a:gd name="T54" fmla="*/ 626268 w 1490"/>
                <a:gd name="T55" fmla="*/ 818992 h 1724"/>
                <a:gd name="T56" fmla="*/ 669131 w 1490"/>
                <a:gd name="T57" fmla="*/ 620785 h 1724"/>
                <a:gd name="T58" fmla="*/ 692943 w 1490"/>
                <a:gd name="T59" fmla="*/ 486004 h 1724"/>
                <a:gd name="T60" fmla="*/ 707231 w 1490"/>
                <a:gd name="T61" fmla="*/ 368665 h 1724"/>
                <a:gd name="T62" fmla="*/ 705643 w 1490"/>
                <a:gd name="T63" fmla="*/ 289383 h 1724"/>
                <a:gd name="T64" fmla="*/ 674687 w 1490"/>
                <a:gd name="T65" fmla="*/ 251327 h 1724"/>
                <a:gd name="T66" fmla="*/ 612775 w 1490"/>
                <a:gd name="T67" fmla="*/ 236263 h 1724"/>
                <a:gd name="T68" fmla="*/ 573087 w 1490"/>
                <a:gd name="T69" fmla="*/ 237849 h 1724"/>
                <a:gd name="T70" fmla="*/ 527050 w 1490"/>
                <a:gd name="T71" fmla="*/ 242606 h 1724"/>
                <a:gd name="T72" fmla="*/ 452437 w 1490"/>
                <a:gd name="T73" fmla="*/ 254498 h 1724"/>
                <a:gd name="T74" fmla="*/ 321469 w 1490"/>
                <a:gd name="T75" fmla="*/ 269562 h 1724"/>
                <a:gd name="T76" fmla="*/ 237331 w 1490"/>
                <a:gd name="T77" fmla="*/ 277490 h 1724"/>
                <a:gd name="T78" fmla="*/ 175419 w 1490"/>
                <a:gd name="T79" fmla="*/ 277490 h 1724"/>
                <a:gd name="T80" fmla="*/ 67469 w 1490"/>
                <a:gd name="T81" fmla="*/ 257669 h 1724"/>
                <a:gd name="T82" fmla="*/ 24606 w 1490"/>
                <a:gd name="T83" fmla="*/ 236263 h 1724"/>
                <a:gd name="T84" fmla="*/ 4762 w 1490"/>
                <a:gd name="T85" fmla="*/ 216442 h 1724"/>
                <a:gd name="T86" fmla="*/ 0 w 1490"/>
                <a:gd name="T87" fmla="*/ 193450 h 1724"/>
                <a:gd name="T88" fmla="*/ 11906 w 1490"/>
                <a:gd name="T89" fmla="*/ 172044 h 1724"/>
                <a:gd name="T90" fmla="*/ 46037 w 1490"/>
                <a:gd name="T91" fmla="*/ 160151 h 1724"/>
                <a:gd name="T92" fmla="*/ 102394 w 1490"/>
                <a:gd name="T93" fmla="*/ 153809 h 1724"/>
                <a:gd name="T94" fmla="*/ 180975 w 1490"/>
                <a:gd name="T95" fmla="*/ 145088 h 1724"/>
                <a:gd name="T96" fmla="*/ 280194 w 1490"/>
                <a:gd name="T97" fmla="*/ 128438 h 1724"/>
                <a:gd name="T98" fmla="*/ 396081 w 1490"/>
                <a:gd name="T99" fmla="*/ 105446 h 1724"/>
                <a:gd name="T100" fmla="*/ 531812 w 1490"/>
                <a:gd name="T101" fmla="*/ 74526 h 1724"/>
                <a:gd name="T102" fmla="*/ 669131 w 1490"/>
                <a:gd name="T103" fmla="*/ 38056 h 1724"/>
                <a:gd name="T104" fmla="*/ 727075 w 1490"/>
                <a:gd name="T105" fmla="*/ 14271 h 1724"/>
                <a:gd name="T106" fmla="*/ 766762 w 1490"/>
                <a:gd name="T107" fmla="*/ 1586 h 17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0" h="1724">
                  <a:moveTo>
                    <a:pt x="981" y="0"/>
                  </a:moveTo>
                  <a:lnTo>
                    <a:pt x="998" y="2"/>
                  </a:lnTo>
                  <a:lnTo>
                    <a:pt x="1017" y="2"/>
                  </a:lnTo>
                  <a:lnTo>
                    <a:pt x="1037" y="6"/>
                  </a:lnTo>
                  <a:lnTo>
                    <a:pt x="1058" y="10"/>
                  </a:lnTo>
                  <a:lnTo>
                    <a:pt x="1079" y="14"/>
                  </a:lnTo>
                  <a:lnTo>
                    <a:pt x="1100" y="21"/>
                  </a:lnTo>
                  <a:lnTo>
                    <a:pt x="1123" y="27"/>
                  </a:lnTo>
                  <a:lnTo>
                    <a:pt x="1146" y="37"/>
                  </a:lnTo>
                  <a:lnTo>
                    <a:pt x="1169" y="46"/>
                  </a:lnTo>
                  <a:lnTo>
                    <a:pt x="1194" y="58"/>
                  </a:lnTo>
                  <a:lnTo>
                    <a:pt x="1219" y="69"/>
                  </a:lnTo>
                  <a:lnTo>
                    <a:pt x="1246" y="83"/>
                  </a:lnTo>
                  <a:lnTo>
                    <a:pt x="1273" y="98"/>
                  </a:lnTo>
                  <a:lnTo>
                    <a:pt x="1301" y="114"/>
                  </a:lnTo>
                  <a:lnTo>
                    <a:pt x="1330" y="131"/>
                  </a:lnTo>
                  <a:lnTo>
                    <a:pt x="1359" y="150"/>
                  </a:lnTo>
                  <a:lnTo>
                    <a:pt x="1374" y="158"/>
                  </a:lnTo>
                  <a:lnTo>
                    <a:pt x="1390" y="165"/>
                  </a:lnTo>
                  <a:lnTo>
                    <a:pt x="1403" y="173"/>
                  </a:lnTo>
                  <a:lnTo>
                    <a:pt x="1417" y="181"/>
                  </a:lnTo>
                  <a:lnTo>
                    <a:pt x="1428" y="188"/>
                  </a:lnTo>
                  <a:lnTo>
                    <a:pt x="1440" y="196"/>
                  </a:lnTo>
                  <a:lnTo>
                    <a:pt x="1449" y="204"/>
                  </a:lnTo>
                  <a:lnTo>
                    <a:pt x="1457" y="211"/>
                  </a:lnTo>
                  <a:lnTo>
                    <a:pt x="1465" y="219"/>
                  </a:lnTo>
                  <a:lnTo>
                    <a:pt x="1472" y="227"/>
                  </a:lnTo>
                  <a:lnTo>
                    <a:pt x="1478" y="235"/>
                  </a:lnTo>
                  <a:lnTo>
                    <a:pt x="1482" y="242"/>
                  </a:lnTo>
                  <a:lnTo>
                    <a:pt x="1486" y="250"/>
                  </a:lnTo>
                  <a:lnTo>
                    <a:pt x="1488" y="258"/>
                  </a:lnTo>
                  <a:lnTo>
                    <a:pt x="1490" y="265"/>
                  </a:lnTo>
                  <a:lnTo>
                    <a:pt x="1490" y="275"/>
                  </a:lnTo>
                  <a:lnTo>
                    <a:pt x="1490" y="277"/>
                  </a:lnTo>
                  <a:lnTo>
                    <a:pt x="1490" y="283"/>
                  </a:lnTo>
                  <a:lnTo>
                    <a:pt x="1488" y="288"/>
                  </a:lnTo>
                  <a:lnTo>
                    <a:pt x="1484" y="294"/>
                  </a:lnTo>
                  <a:lnTo>
                    <a:pt x="1482" y="302"/>
                  </a:lnTo>
                  <a:lnTo>
                    <a:pt x="1478" y="309"/>
                  </a:lnTo>
                  <a:lnTo>
                    <a:pt x="1474" y="317"/>
                  </a:lnTo>
                  <a:lnTo>
                    <a:pt x="1468" y="327"/>
                  </a:lnTo>
                  <a:lnTo>
                    <a:pt x="1463" y="338"/>
                  </a:lnTo>
                  <a:lnTo>
                    <a:pt x="1457" y="350"/>
                  </a:lnTo>
                  <a:lnTo>
                    <a:pt x="1451" y="361"/>
                  </a:lnTo>
                  <a:lnTo>
                    <a:pt x="1443" y="375"/>
                  </a:lnTo>
                  <a:lnTo>
                    <a:pt x="1436" y="388"/>
                  </a:lnTo>
                  <a:lnTo>
                    <a:pt x="1428" y="402"/>
                  </a:lnTo>
                  <a:lnTo>
                    <a:pt x="1418" y="419"/>
                  </a:lnTo>
                  <a:lnTo>
                    <a:pt x="1411" y="434"/>
                  </a:lnTo>
                  <a:lnTo>
                    <a:pt x="1394" y="469"/>
                  </a:lnTo>
                  <a:lnTo>
                    <a:pt x="1378" y="501"/>
                  </a:lnTo>
                  <a:lnTo>
                    <a:pt x="1365" y="536"/>
                  </a:lnTo>
                  <a:lnTo>
                    <a:pt x="1349" y="568"/>
                  </a:lnTo>
                  <a:lnTo>
                    <a:pt x="1336" y="603"/>
                  </a:lnTo>
                  <a:lnTo>
                    <a:pt x="1324" y="638"/>
                  </a:lnTo>
                  <a:lnTo>
                    <a:pt x="1313" y="672"/>
                  </a:lnTo>
                  <a:lnTo>
                    <a:pt x="1301" y="709"/>
                  </a:lnTo>
                  <a:lnTo>
                    <a:pt x="1286" y="753"/>
                  </a:lnTo>
                  <a:lnTo>
                    <a:pt x="1273" y="797"/>
                  </a:lnTo>
                  <a:lnTo>
                    <a:pt x="1259" y="839"/>
                  </a:lnTo>
                  <a:lnTo>
                    <a:pt x="1246" y="879"/>
                  </a:lnTo>
                  <a:lnTo>
                    <a:pt x="1232" y="918"/>
                  </a:lnTo>
                  <a:lnTo>
                    <a:pt x="1221" y="956"/>
                  </a:lnTo>
                  <a:lnTo>
                    <a:pt x="1209" y="993"/>
                  </a:lnTo>
                  <a:lnTo>
                    <a:pt x="1198" y="1029"/>
                  </a:lnTo>
                  <a:lnTo>
                    <a:pt x="1186" y="1062"/>
                  </a:lnTo>
                  <a:lnTo>
                    <a:pt x="1175" y="1094"/>
                  </a:lnTo>
                  <a:lnTo>
                    <a:pt x="1165" y="1125"/>
                  </a:lnTo>
                  <a:lnTo>
                    <a:pt x="1156" y="1156"/>
                  </a:lnTo>
                  <a:lnTo>
                    <a:pt x="1146" y="1183"/>
                  </a:lnTo>
                  <a:lnTo>
                    <a:pt x="1138" y="1210"/>
                  </a:lnTo>
                  <a:lnTo>
                    <a:pt x="1129" y="1234"/>
                  </a:lnTo>
                  <a:lnTo>
                    <a:pt x="1121" y="1259"/>
                  </a:lnTo>
                  <a:lnTo>
                    <a:pt x="1115" y="1282"/>
                  </a:lnTo>
                  <a:lnTo>
                    <a:pt x="1108" y="1304"/>
                  </a:lnTo>
                  <a:lnTo>
                    <a:pt x="1102" y="1323"/>
                  </a:lnTo>
                  <a:lnTo>
                    <a:pt x="1096" y="1340"/>
                  </a:lnTo>
                  <a:lnTo>
                    <a:pt x="1090" y="1357"/>
                  </a:lnTo>
                  <a:lnTo>
                    <a:pt x="1085" y="1373"/>
                  </a:lnTo>
                  <a:lnTo>
                    <a:pt x="1081" y="1388"/>
                  </a:lnTo>
                  <a:lnTo>
                    <a:pt x="1077" y="1400"/>
                  </a:lnTo>
                  <a:lnTo>
                    <a:pt x="1073" y="1411"/>
                  </a:lnTo>
                  <a:lnTo>
                    <a:pt x="1069" y="1421"/>
                  </a:lnTo>
                  <a:lnTo>
                    <a:pt x="1067" y="1428"/>
                  </a:lnTo>
                  <a:lnTo>
                    <a:pt x="1065" y="1436"/>
                  </a:lnTo>
                  <a:lnTo>
                    <a:pt x="1063" y="1442"/>
                  </a:lnTo>
                  <a:lnTo>
                    <a:pt x="1061" y="1446"/>
                  </a:lnTo>
                  <a:lnTo>
                    <a:pt x="1061" y="1448"/>
                  </a:lnTo>
                  <a:lnTo>
                    <a:pt x="1061" y="1449"/>
                  </a:lnTo>
                  <a:lnTo>
                    <a:pt x="1056" y="1467"/>
                  </a:lnTo>
                  <a:lnTo>
                    <a:pt x="1052" y="1482"/>
                  </a:lnTo>
                  <a:lnTo>
                    <a:pt x="1046" y="1499"/>
                  </a:lnTo>
                  <a:lnTo>
                    <a:pt x="1040" y="1515"/>
                  </a:lnTo>
                  <a:lnTo>
                    <a:pt x="1035" y="1528"/>
                  </a:lnTo>
                  <a:lnTo>
                    <a:pt x="1031" y="1543"/>
                  </a:lnTo>
                  <a:lnTo>
                    <a:pt x="1025" y="1557"/>
                  </a:lnTo>
                  <a:lnTo>
                    <a:pt x="1019" y="1570"/>
                  </a:lnTo>
                  <a:lnTo>
                    <a:pt x="1013" y="1582"/>
                  </a:lnTo>
                  <a:lnTo>
                    <a:pt x="1008" y="1595"/>
                  </a:lnTo>
                  <a:lnTo>
                    <a:pt x="1000" y="1607"/>
                  </a:lnTo>
                  <a:lnTo>
                    <a:pt x="994" y="1616"/>
                  </a:lnTo>
                  <a:lnTo>
                    <a:pt x="989" y="1628"/>
                  </a:lnTo>
                  <a:lnTo>
                    <a:pt x="981" y="1638"/>
                  </a:lnTo>
                  <a:lnTo>
                    <a:pt x="975" y="1647"/>
                  </a:lnTo>
                  <a:lnTo>
                    <a:pt x="967" y="1655"/>
                  </a:lnTo>
                  <a:lnTo>
                    <a:pt x="962" y="1664"/>
                  </a:lnTo>
                  <a:lnTo>
                    <a:pt x="954" y="1672"/>
                  </a:lnTo>
                  <a:lnTo>
                    <a:pt x="948" y="1678"/>
                  </a:lnTo>
                  <a:lnTo>
                    <a:pt x="941" y="1686"/>
                  </a:lnTo>
                  <a:lnTo>
                    <a:pt x="933" y="1691"/>
                  </a:lnTo>
                  <a:lnTo>
                    <a:pt x="925" y="1697"/>
                  </a:lnTo>
                  <a:lnTo>
                    <a:pt x="918" y="1701"/>
                  </a:lnTo>
                  <a:lnTo>
                    <a:pt x="910" y="1707"/>
                  </a:lnTo>
                  <a:lnTo>
                    <a:pt x="902" y="1710"/>
                  </a:lnTo>
                  <a:lnTo>
                    <a:pt x="894" y="1714"/>
                  </a:lnTo>
                  <a:lnTo>
                    <a:pt x="885" y="1716"/>
                  </a:lnTo>
                  <a:lnTo>
                    <a:pt x="877" y="1718"/>
                  </a:lnTo>
                  <a:lnTo>
                    <a:pt x="870" y="1720"/>
                  </a:lnTo>
                  <a:lnTo>
                    <a:pt x="860" y="1722"/>
                  </a:lnTo>
                  <a:lnTo>
                    <a:pt x="852" y="1722"/>
                  </a:lnTo>
                  <a:lnTo>
                    <a:pt x="843" y="1724"/>
                  </a:lnTo>
                  <a:lnTo>
                    <a:pt x="831" y="1722"/>
                  </a:lnTo>
                  <a:lnTo>
                    <a:pt x="822" y="1722"/>
                  </a:lnTo>
                  <a:lnTo>
                    <a:pt x="812" y="1720"/>
                  </a:lnTo>
                  <a:lnTo>
                    <a:pt x="802" y="1718"/>
                  </a:lnTo>
                  <a:lnTo>
                    <a:pt x="793" y="1714"/>
                  </a:lnTo>
                  <a:lnTo>
                    <a:pt x="783" y="1710"/>
                  </a:lnTo>
                  <a:lnTo>
                    <a:pt x="774" y="1707"/>
                  </a:lnTo>
                  <a:lnTo>
                    <a:pt x="766" y="1701"/>
                  </a:lnTo>
                  <a:lnTo>
                    <a:pt x="756" y="1695"/>
                  </a:lnTo>
                  <a:lnTo>
                    <a:pt x="749" y="1689"/>
                  </a:lnTo>
                  <a:lnTo>
                    <a:pt x="741" y="1684"/>
                  </a:lnTo>
                  <a:lnTo>
                    <a:pt x="733" y="1676"/>
                  </a:lnTo>
                  <a:lnTo>
                    <a:pt x="726" y="1668"/>
                  </a:lnTo>
                  <a:lnTo>
                    <a:pt x="718" y="1659"/>
                  </a:lnTo>
                  <a:lnTo>
                    <a:pt x="712" y="1649"/>
                  </a:lnTo>
                  <a:lnTo>
                    <a:pt x="704" y="1639"/>
                  </a:lnTo>
                  <a:lnTo>
                    <a:pt x="699" y="1628"/>
                  </a:lnTo>
                  <a:lnTo>
                    <a:pt x="691" y="1618"/>
                  </a:lnTo>
                  <a:lnTo>
                    <a:pt x="681" y="1595"/>
                  </a:lnTo>
                  <a:lnTo>
                    <a:pt x="672" y="1574"/>
                  </a:lnTo>
                  <a:lnTo>
                    <a:pt x="666" y="1555"/>
                  </a:lnTo>
                  <a:lnTo>
                    <a:pt x="660" y="1534"/>
                  </a:lnTo>
                  <a:lnTo>
                    <a:pt x="656" y="1513"/>
                  </a:lnTo>
                  <a:lnTo>
                    <a:pt x="655" y="1494"/>
                  </a:lnTo>
                  <a:lnTo>
                    <a:pt x="655" y="1474"/>
                  </a:lnTo>
                  <a:lnTo>
                    <a:pt x="655" y="1467"/>
                  </a:lnTo>
                  <a:lnTo>
                    <a:pt x="655" y="1457"/>
                  </a:lnTo>
                  <a:lnTo>
                    <a:pt x="656" y="1448"/>
                  </a:lnTo>
                  <a:lnTo>
                    <a:pt x="660" y="1436"/>
                  </a:lnTo>
                  <a:lnTo>
                    <a:pt x="664" y="1423"/>
                  </a:lnTo>
                  <a:lnTo>
                    <a:pt x="666" y="1417"/>
                  </a:lnTo>
                  <a:lnTo>
                    <a:pt x="670" y="1409"/>
                  </a:lnTo>
                  <a:lnTo>
                    <a:pt x="672" y="1400"/>
                  </a:lnTo>
                  <a:lnTo>
                    <a:pt x="676" y="1392"/>
                  </a:lnTo>
                  <a:lnTo>
                    <a:pt x="680" y="1382"/>
                  </a:lnTo>
                  <a:lnTo>
                    <a:pt x="683" y="1373"/>
                  </a:lnTo>
                  <a:lnTo>
                    <a:pt x="693" y="1350"/>
                  </a:lnTo>
                  <a:lnTo>
                    <a:pt x="703" y="1325"/>
                  </a:lnTo>
                  <a:lnTo>
                    <a:pt x="712" y="1298"/>
                  </a:lnTo>
                  <a:lnTo>
                    <a:pt x="722" y="1271"/>
                  </a:lnTo>
                  <a:lnTo>
                    <a:pt x="729" y="1242"/>
                  </a:lnTo>
                  <a:lnTo>
                    <a:pt x="739" y="1211"/>
                  </a:lnTo>
                  <a:lnTo>
                    <a:pt x="751" y="1179"/>
                  </a:lnTo>
                  <a:lnTo>
                    <a:pt x="760" y="1144"/>
                  </a:lnTo>
                  <a:lnTo>
                    <a:pt x="770" y="1110"/>
                  </a:lnTo>
                  <a:lnTo>
                    <a:pt x="779" y="1071"/>
                  </a:lnTo>
                  <a:lnTo>
                    <a:pt x="789" y="1033"/>
                  </a:lnTo>
                  <a:lnTo>
                    <a:pt x="799" y="993"/>
                  </a:lnTo>
                  <a:lnTo>
                    <a:pt x="808" y="950"/>
                  </a:lnTo>
                  <a:lnTo>
                    <a:pt x="816" y="906"/>
                  </a:lnTo>
                  <a:lnTo>
                    <a:pt x="825" y="862"/>
                  </a:lnTo>
                  <a:lnTo>
                    <a:pt x="835" y="814"/>
                  </a:lnTo>
                  <a:lnTo>
                    <a:pt x="843" y="783"/>
                  </a:lnTo>
                  <a:lnTo>
                    <a:pt x="848" y="753"/>
                  </a:lnTo>
                  <a:lnTo>
                    <a:pt x="854" y="724"/>
                  </a:lnTo>
                  <a:lnTo>
                    <a:pt x="860" y="695"/>
                  </a:lnTo>
                  <a:lnTo>
                    <a:pt x="864" y="666"/>
                  </a:lnTo>
                  <a:lnTo>
                    <a:pt x="870" y="639"/>
                  </a:lnTo>
                  <a:lnTo>
                    <a:pt x="873" y="613"/>
                  </a:lnTo>
                  <a:lnTo>
                    <a:pt x="877" y="586"/>
                  </a:lnTo>
                  <a:lnTo>
                    <a:pt x="881" y="561"/>
                  </a:lnTo>
                  <a:lnTo>
                    <a:pt x="885" y="536"/>
                  </a:lnTo>
                  <a:lnTo>
                    <a:pt x="887" y="511"/>
                  </a:lnTo>
                  <a:lnTo>
                    <a:pt x="889" y="488"/>
                  </a:lnTo>
                  <a:lnTo>
                    <a:pt x="891" y="465"/>
                  </a:lnTo>
                  <a:lnTo>
                    <a:pt x="893" y="442"/>
                  </a:lnTo>
                  <a:lnTo>
                    <a:pt x="893" y="421"/>
                  </a:lnTo>
                  <a:lnTo>
                    <a:pt x="894" y="400"/>
                  </a:lnTo>
                  <a:lnTo>
                    <a:pt x="893" y="386"/>
                  </a:lnTo>
                  <a:lnTo>
                    <a:pt x="891" y="377"/>
                  </a:lnTo>
                  <a:lnTo>
                    <a:pt x="889" y="365"/>
                  </a:lnTo>
                  <a:lnTo>
                    <a:pt x="885" y="355"/>
                  </a:lnTo>
                  <a:lnTo>
                    <a:pt x="881" y="346"/>
                  </a:lnTo>
                  <a:lnTo>
                    <a:pt x="875" y="338"/>
                  </a:lnTo>
                  <a:lnTo>
                    <a:pt x="868" y="330"/>
                  </a:lnTo>
                  <a:lnTo>
                    <a:pt x="860" y="325"/>
                  </a:lnTo>
                  <a:lnTo>
                    <a:pt x="850" y="317"/>
                  </a:lnTo>
                  <a:lnTo>
                    <a:pt x="841" y="313"/>
                  </a:lnTo>
                  <a:lnTo>
                    <a:pt x="829" y="307"/>
                  </a:lnTo>
                  <a:lnTo>
                    <a:pt x="818" y="304"/>
                  </a:lnTo>
                  <a:lnTo>
                    <a:pt x="802" y="302"/>
                  </a:lnTo>
                  <a:lnTo>
                    <a:pt x="789" y="300"/>
                  </a:lnTo>
                  <a:lnTo>
                    <a:pt x="772" y="298"/>
                  </a:lnTo>
                  <a:lnTo>
                    <a:pt x="756" y="298"/>
                  </a:lnTo>
                  <a:lnTo>
                    <a:pt x="751" y="298"/>
                  </a:lnTo>
                  <a:lnTo>
                    <a:pt x="743" y="298"/>
                  </a:lnTo>
                  <a:lnTo>
                    <a:pt x="737" y="298"/>
                  </a:lnTo>
                  <a:lnTo>
                    <a:pt x="729" y="300"/>
                  </a:lnTo>
                  <a:lnTo>
                    <a:pt x="722" y="300"/>
                  </a:lnTo>
                  <a:lnTo>
                    <a:pt x="714" y="300"/>
                  </a:lnTo>
                  <a:lnTo>
                    <a:pt x="704" y="302"/>
                  </a:lnTo>
                  <a:lnTo>
                    <a:pt x="695" y="302"/>
                  </a:lnTo>
                  <a:lnTo>
                    <a:pt x="685" y="304"/>
                  </a:lnTo>
                  <a:lnTo>
                    <a:pt x="676" y="306"/>
                  </a:lnTo>
                  <a:lnTo>
                    <a:pt x="664" y="306"/>
                  </a:lnTo>
                  <a:lnTo>
                    <a:pt x="653" y="307"/>
                  </a:lnTo>
                  <a:lnTo>
                    <a:pt x="641" y="309"/>
                  </a:lnTo>
                  <a:lnTo>
                    <a:pt x="630" y="311"/>
                  </a:lnTo>
                  <a:lnTo>
                    <a:pt x="616" y="313"/>
                  </a:lnTo>
                  <a:lnTo>
                    <a:pt x="603" y="315"/>
                  </a:lnTo>
                  <a:lnTo>
                    <a:pt x="570" y="321"/>
                  </a:lnTo>
                  <a:lnTo>
                    <a:pt x="537" y="325"/>
                  </a:lnTo>
                  <a:lnTo>
                    <a:pt x="509" y="329"/>
                  </a:lnTo>
                  <a:lnTo>
                    <a:pt x="480" y="330"/>
                  </a:lnTo>
                  <a:lnTo>
                    <a:pt x="453" y="334"/>
                  </a:lnTo>
                  <a:lnTo>
                    <a:pt x="428" y="338"/>
                  </a:lnTo>
                  <a:lnTo>
                    <a:pt x="405" y="340"/>
                  </a:lnTo>
                  <a:lnTo>
                    <a:pt x="384" y="342"/>
                  </a:lnTo>
                  <a:lnTo>
                    <a:pt x="363" y="344"/>
                  </a:lnTo>
                  <a:lnTo>
                    <a:pt x="346" y="346"/>
                  </a:lnTo>
                  <a:lnTo>
                    <a:pt x="328" y="348"/>
                  </a:lnTo>
                  <a:lnTo>
                    <a:pt x="313" y="350"/>
                  </a:lnTo>
                  <a:lnTo>
                    <a:pt x="299" y="350"/>
                  </a:lnTo>
                  <a:lnTo>
                    <a:pt x="288" y="350"/>
                  </a:lnTo>
                  <a:lnTo>
                    <a:pt x="276" y="352"/>
                  </a:lnTo>
                  <a:lnTo>
                    <a:pt x="269" y="352"/>
                  </a:lnTo>
                  <a:lnTo>
                    <a:pt x="251" y="352"/>
                  </a:lnTo>
                  <a:lnTo>
                    <a:pt x="236" y="350"/>
                  </a:lnTo>
                  <a:lnTo>
                    <a:pt x="221" y="350"/>
                  </a:lnTo>
                  <a:lnTo>
                    <a:pt x="207" y="350"/>
                  </a:lnTo>
                  <a:lnTo>
                    <a:pt x="179" y="346"/>
                  </a:lnTo>
                  <a:lnTo>
                    <a:pt x="154" y="342"/>
                  </a:lnTo>
                  <a:lnTo>
                    <a:pt x="129" y="338"/>
                  </a:lnTo>
                  <a:lnTo>
                    <a:pt x="106" y="330"/>
                  </a:lnTo>
                  <a:lnTo>
                    <a:pt x="85" y="325"/>
                  </a:lnTo>
                  <a:lnTo>
                    <a:pt x="65" y="315"/>
                  </a:lnTo>
                  <a:lnTo>
                    <a:pt x="56" y="311"/>
                  </a:lnTo>
                  <a:lnTo>
                    <a:pt x="50" y="309"/>
                  </a:lnTo>
                  <a:lnTo>
                    <a:pt x="42" y="306"/>
                  </a:lnTo>
                  <a:lnTo>
                    <a:pt x="37" y="302"/>
                  </a:lnTo>
                  <a:lnTo>
                    <a:pt x="31" y="298"/>
                  </a:lnTo>
                  <a:lnTo>
                    <a:pt x="25" y="294"/>
                  </a:lnTo>
                  <a:lnTo>
                    <a:pt x="19" y="288"/>
                  </a:lnTo>
                  <a:lnTo>
                    <a:pt x="15" y="284"/>
                  </a:lnTo>
                  <a:lnTo>
                    <a:pt x="12" y="281"/>
                  </a:lnTo>
                  <a:lnTo>
                    <a:pt x="8" y="277"/>
                  </a:lnTo>
                  <a:lnTo>
                    <a:pt x="6" y="273"/>
                  </a:lnTo>
                  <a:lnTo>
                    <a:pt x="4" y="267"/>
                  </a:lnTo>
                  <a:lnTo>
                    <a:pt x="2" y="263"/>
                  </a:lnTo>
                  <a:lnTo>
                    <a:pt x="0" y="259"/>
                  </a:lnTo>
                  <a:lnTo>
                    <a:pt x="0" y="256"/>
                  </a:lnTo>
                  <a:lnTo>
                    <a:pt x="0" y="250"/>
                  </a:lnTo>
                  <a:lnTo>
                    <a:pt x="0" y="244"/>
                  </a:lnTo>
                  <a:lnTo>
                    <a:pt x="0" y="240"/>
                  </a:lnTo>
                  <a:lnTo>
                    <a:pt x="2" y="235"/>
                  </a:lnTo>
                  <a:lnTo>
                    <a:pt x="4" y="231"/>
                  </a:lnTo>
                  <a:lnTo>
                    <a:pt x="8" y="227"/>
                  </a:lnTo>
                  <a:lnTo>
                    <a:pt x="12" y="221"/>
                  </a:lnTo>
                  <a:lnTo>
                    <a:pt x="15" y="217"/>
                  </a:lnTo>
                  <a:lnTo>
                    <a:pt x="21" y="215"/>
                  </a:lnTo>
                  <a:lnTo>
                    <a:pt x="27" y="211"/>
                  </a:lnTo>
                  <a:lnTo>
                    <a:pt x="33" y="208"/>
                  </a:lnTo>
                  <a:lnTo>
                    <a:pt x="40" y="206"/>
                  </a:lnTo>
                  <a:lnTo>
                    <a:pt x="48" y="204"/>
                  </a:lnTo>
                  <a:lnTo>
                    <a:pt x="58" y="202"/>
                  </a:lnTo>
                  <a:lnTo>
                    <a:pt x="65" y="200"/>
                  </a:lnTo>
                  <a:lnTo>
                    <a:pt x="77" y="198"/>
                  </a:lnTo>
                  <a:lnTo>
                    <a:pt x="86" y="196"/>
                  </a:lnTo>
                  <a:lnTo>
                    <a:pt x="100" y="196"/>
                  </a:lnTo>
                  <a:lnTo>
                    <a:pt x="113" y="194"/>
                  </a:lnTo>
                  <a:lnTo>
                    <a:pt x="129" y="194"/>
                  </a:lnTo>
                  <a:lnTo>
                    <a:pt x="144" y="192"/>
                  </a:lnTo>
                  <a:lnTo>
                    <a:pt x="159" y="190"/>
                  </a:lnTo>
                  <a:lnTo>
                    <a:pt x="177" y="188"/>
                  </a:lnTo>
                  <a:lnTo>
                    <a:pt x="192" y="187"/>
                  </a:lnTo>
                  <a:lnTo>
                    <a:pt x="211" y="185"/>
                  </a:lnTo>
                  <a:lnTo>
                    <a:pt x="228" y="183"/>
                  </a:lnTo>
                  <a:lnTo>
                    <a:pt x="248" y="179"/>
                  </a:lnTo>
                  <a:lnTo>
                    <a:pt x="267" y="177"/>
                  </a:lnTo>
                  <a:lnTo>
                    <a:pt x="288" y="173"/>
                  </a:lnTo>
                  <a:lnTo>
                    <a:pt x="309" y="169"/>
                  </a:lnTo>
                  <a:lnTo>
                    <a:pt x="330" y="165"/>
                  </a:lnTo>
                  <a:lnTo>
                    <a:pt x="353" y="162"/>
                  </a:lnTo>
                  <a:lnTo>
                    <a:pt x="376" y="158"/>
                  </a:lnTo>
                  <a:lnTo>
                    <a:pt x="399" y="152"/>
                  </a:lnTo>
                  <a:lnTo>
                    <a:pt x="424" y="148"/>
                  </a:lnTo>
                  <a:lnTo>
                    <a:pt x="447" y="142"/>
                  </a:lnTo>
                  <a:lnTo>
                    <a:pt x="474" y="139"/>
                  </a:lnTo>
                  <a:lnTo>
                    <a:pt x="499" y="133"/>
                  </a:lnTo>
                  <a:lnTo>
                    <a:pt x="526" y="127"/>
                  </a:lnTo>
                  <a:lnTo>
                    <a:pt x="553" y="121"/>
                  </a:lnTo>
                  <a:lnTo>
                    <a:pt x="582" y="114"/>
                  </a:lnTo>
                  <a:lnTo>
                    <a:pt x="610" y="108"/>
                  </a:lnTo>
                  <a:lnTo>
                    <a:pt x="639" y="100"/>
                  </a:lnTo>
                  <a:lnTo>
                    <a:pt x="670" y="94"/>
                  </a:lnTo>
                  <a:lnTo>
                    <a:pt x="701" y="87"/>
                  </a:lnTo>
                  <a:lnTo>
                    <a:pt x="731" y="79"/>
                  </a:lnTo>
                  <a:lnTo>
                    <a:pt x="762" y="71"/>
                  </a:lnTo>
                  <a:lnTo>
                    <a:pt x="795" y="62"/>
                  </a:lnTo>
                  <a:lnTo>
                    <a:pt x="829" y="54"/>
                  </a:lnTo>
                  <a:lnTo>
                    <a:pt x="843" y="48"/>
                  </a:lnTo>
                  <a:lnTo>
                    <a:pt x="856" y="41"/>
                  </a:lnTo>
                  <a:lnTo>
                    <a:pt x="870" y="35"/>
                  </a:lnTo>
                  <a:lnTo>
                    <a:pt x="883" y="31"/>
                  </a:lnTo>
                  <a:lnTo>
                    <a:pt x="894" y="25"/>
                  </a:lnTo>
                  <a:lnTo>
                    <a:pt x="906" y="21"/>
                  </a:lnTo>
                  <a:lnTo>
                    <a:pt x="916" y="18"/>
                  </a:lnTo>
                  <a:lnTo>
                    <a:pt x="927" y="14"/>
                  </a:lnTo>
                  <a:lnTo>
                    <a:pt x="935" y="12"/>
                  </a:lnTo>
                  <a:lnTo>
                    <a:pt x="944" y="8"/>
                  </a:lnTo>
                  <a:lnTo>
                    <a:pt x="952" y="6"/>
                  </a:lnTo>
                  <a:lnTo>
                    <a:pt x="960" y="4"/>
                  </a:lnTo>
                  <a:lnTo>
                    <a:pt x="966" y="2"/>
                  </a:lnTo>
                  <a:lnTo>
                    <a:pt x="971" y="2"/>
                  </a:lnTo>
                  <a:lnTo>
                    <a:pt x="977" y="0"/>
                  </a:lnTo>
                  <a:lnTo>
                    <a:pt x="981" y="0"/>
                  </a:lnTo>
                </a:path>
              </a:pathLst>
            </a:custGeom>
            <a:grpFill/>
            <a:ln w="9525">
              <a:noFill/>
              <a:prstDash val="solid"/>
              <a:round/>
              <a:headEnd/>
              <a:tailEnd/>
            </a:ln>
          </p:spPr>
          <p:txBody>
            <a:bodyPr/>
            <a:lstStyle/>
            <a:p>
              <a:endParaRPr lang="en-US">
                <a:solidFill>
                  <a:prstClr val="black"/>
                </a:solidFill>
              </a:endParaRPr>
            </a:p>
          </p:txBody>
        </p:sp>
        <p:sp>
          <p:nvSpPr>
            <p:cNvPr id="31" name="Freeform 31"/>
            <p:cNvSpPr>
              <a:spLocks/>
            </p:cNvSpPr>
            <p:nvPr/>
          </p:nvSpPr>
          <p:spPr bwMode="auto">
            <a:xfrm>
              <a:off x="3657600" y="1295400"/>
              <a:ext cx="508980" cy="119129"/>
            </a:xfrm>
            <a:custGeom>
              <a:avLst/>
              <a:gdLst>
                <a:gd name="T0" fmla="*/ 601662 w 1134"/>
                <a:gd name="T1" fmla="*/ 0 h 266"/>
                <a:gd name="T2" fmla="*/ 626268 w 1134"/>
                <a:gd name="T3" fmla="*/ 1587 h 266"/>
                <a:gd name="T4" fmla="*/ 658018 w 1134"/>
                <a:gd name="T5" fmla="*/ 5556 h 266"/>
                <a:gd name="T6" fmla="*/ 696118 w 1134"/>
                <a:gd name="T7" fmla="*/ 11906 h 266"/>
                <a:gd name="T8" fmla="*/ 740568 w 1134"/>
                <a:gd name="T9" fmla="*/ 20637 h 266"/>
                <a:gd name="T10" fmla="*/ 788987 w 1134"/>
                <a:gd name="T11" fmla="*/ 31750 h 266"/>
                <a:gd name="T12" fmla="*/ 830262 w 1134"/>
                <a:gd name="T13" fmla="*/ 45244 h 266"/>
                <a:gd name="T14" fmla="*/ 860425 w 1134"/>
                <a:gd name="T15" fmla="*/ 57944 h 266"/>
                <a:gd name="T16" fmla="*/ 883443 w 1134"/>
                <a:gd name="T17" fmla="*/ 69850 h 266"/>
                <a:gd name="T18" fmla="*/ 895350 w 1134"/>
                <a:gd name="T19" fmla="*/ 78581 h 266"/>
                <a:gd name="T20" fmla="*/ 900112 w 1134"/>
                <a:gd name="T21" fmla="*/ 88106 h 266"/>
                <a:gd name="T22" fmla="*/ 893762 w 1134"/>
                <a:gd name="T23" fmla="*/ 103187 h 266"/>
                <a:gd name="T24" fmla="*/ 878681 w 1134"/>
                <a:gd name="T25" fmla="*/ 118268 h 266"/>
                <a:gd name="T26" fmla="*/ 851693 w 1134"/>
                <a:gd name="T27" fmla="*/ 130968 h 266"/>
                <a:gd name="T28" fmla="*/ 813593 w 1134"/>
                <a:gd name="T29" fmla="*/ 141287 h 266"/>
                <a:gd name="T30" fmla="*/ 762793 w 1134"/>
                <a:gd name="T31" fmla="*/ 152400 h 266"/>
                <a:gd name="T32" fmla="*/ 711200 w 1134"/>
                <a:gd name="T33" fmla="*/ 157956 h 266"/>
                <a:gd name="T34" fmla="*/ 664368 w 1134"/>
                <a:gd name="T35" fmla="*/ 162718 h 266"/>
                <a:gd name="T36" fmla="*/ 623093 w 1134"/>
                <a:gd name="T37" fmla="*/ 169068 h 266"/>
                <a:gd name="T38" fmla="*/ 601662 w 1134"/>
                <a:gd name="T39" fmla="*/ 171450 h 266"/>
                <a:gd name="T40" fmla="*/ 571500 w 1134"/>
                <a:gd name="T41" fmla="*/ 176212 h 266"/>
                <a:gd name="T42" fmla="*/ 530225 w 1134"/>
                <a:gd name="T43" fmla="*/ 180975 h 266"/>
                <a:gd name="T44" fmla="*/ 479425 w 1134"/>
                <a:gd name="T45" fmla="*/ 187325 h 266"/>
                <a:gd name="T46" fmla="*/ 420687 w 1134"/>
                <a:gd name="T47" fmla="*/ 194468 h 266"/>
                <a:gd name="T48" fmla="*/ 374650 w 1134"/>
                <a:gd name="T49" fmla="*/ 200818 h 266"/>
                <a:gd name="T50" fmla="*/ 344487 w 1134"/>
                <a:gd name="T51" fmla="*/ 203993 h 266"/>
                <a:gd name="T52" fmla="*/ 315119 w 1134"/>
                <a:gd name="T53" fmla="*/ 207168 h 266"/>
                <a:gd name="T54" fmla="*/ 292100 w 1134"/>
                <a:gd name="T55" fmla="*/ 209550 h 266"/>
                <a:gd name="T56" fmla="*/ 270669 w 1134"/>
                <a:gd name="T57" fmla="*/ 209550 h 266"/>
                <a:gd name="T58" fmla="*/ 235744 w 1134"/>
                <a:gd name="T59" fmla="*/ 209550 h 266"/>
                <a:gd name="T60" fmla="*/ 169069 w 1134"/>
                <a:gd name="T61" fmla="*/ 207168 h 266"/>
                <a:gd name="T62" fmla="*/ 109537 w 1134"/>
                <a:gd name="T63" fmla="*/ 200818 h 266"/>
                <a:gd name="T64" fmla="*/ 69850 w 1134"/>
                <a:gd name="T65" fmla="*/ 190500 h 266"/>
                <a:gd name="T66" fmla="*/ 42862 w 1134"/>
                <a:gd name="T67" fmla="*/ 179387 h 266"/>
                <a:gd name="T68" fmla="*/ 23019 w 1134"/>
                <a:gd name="T69" fmla="*/ 167481 h 266"/>
                <a:gd name="T70" fmla="*/ 8731 w 1134"/>
                <a:gd name="T71" fmla="*/ 156368 h 266"/>
                <a:gd name="T72" fmla="*/ 1587 w 1134"/>
                <a:gd name="T73" fmla="*/ 144462 h 266"/>
                <a:gd name="T74" fmla="*/ 0 w 1134"/>
                <a:gd name="T75" fmla="*/ 129381 h 266"/>
                <a:gd name="T76" fmla="*/ 8731 w 1134"/>
                <a:gd name="T77" fmla="*/ 114300 h 266"/>
                <a:gd name="T78" fmla="*/ 28575 w 1134"/>
                <a:gd name="T79" fmla="*/ 101600 h 266"/>
                <a:gd name="T80" fmla="*/ 59531 w 1134"/>
                <a:gd name="T81" fmla="*/ 94456 h 266"/>
                <a:gd name="T82" fmla="*/ 100012 w 1134"/>
                <a:gd name="T83" fmla="*/ 88106 h 266"/>
                <a:gd name="T84" fmla="*/ 150812 w 1134"/>
                <a:gd name="T85" fmla="*/ 83344 h 266"/>
                <a:gd name="T86" fmla="*/ 295275 w 1134"/>
                <a:gd name="T87" fmla="*/ 60325 h 266"/>
                <a:gd name="T88" fmla="*/ 434181 w 1134"/>
                <a:gd name="T89" fmla="*/ 33337 h 266"/>
                <a:gd name="T90" fmla="*/ 533400 w 1134"/>
                <a:gd name="T91" fmla="*/ 11906 h 266"/>
                <a:gd name="T92" fmla="*/ 551656 w 1134"/>
                <a:gd name="T93" fmla="*/ 7144 h 266"/>
                <a:gd name="T94" fmla="*/ 566737 w 1134"/>
                <a:gd name="T95" fmla="*/ 2381 h 266"/>
                <a:gd name="T96" fmla="*/ 577056 w 1134"/>
                <a:gd name="T97" fmla="*/ 1587 h 266"/>
                <a:gd name="T98" fmla="*/ 589756 w 1134"/>
                <a:gd name="T99" fmla="*/ 0 h 2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266">
                  <a:moveTo>
                    <a:pt x="743" y="0"/>
                  </a:moveTo>
                  <a:lnTo>
                    <a:pt x="748" y="0"/>
                  </a:lnTo>
                  <a:lnTo>
                    <a:pt x="758" y="0"/>
                  </a:lnTo>
                  <a:lnTo>
                    <a:pt x="768" y="0"/>
                  </a:lnTo>
                  <a:lnTo>
                    <a:pt x="777" y="2"/>
                  </a:lnTo>
                  <a:lnTo>
                    <a:pt x="789" y="2"/>
                  </a:lnTo>
                  <a:lnTo>
                    <a:pt x="800" y="3"/>
                  </a:lnTo>
                  <a:lnTo>
                    <a:pt x="814" y="5"/>
                  </a:lnTo>
                  <a:lnTo>
                    <a:pt x="829" y="7"/>
                  </a:lnTo>
                  <a:lnTo>
                    <a:pt x="842" y="9"/>
                  </a:lnTo>
                  <a:lnTo>
                    <a:pt x="860" y="13"/>
                  </a:lnTo>
                  <a:lnTo>
                    <a:pt x="877" y="15"/>
                  </a:lnTo>
                  <a:lnTo>
                    <a:pt x="894" y="19"/>
                  </a:lnTo>
                  <a:lnTo>
                    <a:pt x="913" y="23"/>
                  </a:lnTo>
                  <a:lnTo>
                    <a:pt x="933" y="26"/>
                  </a:lnTo>
                  <a:lnTo>
                    <a:pt x="954" y="30"/>
                  </a:lnTo>
                  <a:lnTo>
                    <a:pt x="975" y="34"/>
                  </a:lnTo>
                  <a:lnTo>
                    <a:pt x="994" y="40"/>
                  </a:lnTo>
                  <a:lnTo>
                    <a:pt x="1013" y="46"/>
                  </a:lnTo>
                  <a:lnTo>
                    <a:pt x="1030" y="51"/>
                  </a:lnTo>
                  <a:lnTo>
                    <a:pt x="1046" y="57"/>
                  </a:lnTo>
                  <a:lnTo>
                    <a:pt x="1059" y="61"/>
                  </a:lnTo>
                  <a:lnTo>
                    <a:pt x="1073" y="67"/>
                  </a:lnTo>
                  <a:lnTo>
                    <a:pt x="1084" y="73"/>
                  </a:lnTo>
                  <a:lnTo>
                    <a:pt x="1096" y="78"/>
                  </a:lnTo>
                  <a:lnTo>
                    <a:pt x="1103" y="82"/>
                  </a:lnTo>
                  <a:lnTo>
                    <a:pt x="1113" y="88"/>
                  </a:lnTo>
                  <a:lnTo>
                    <a:pt x="1119" y="92"/>
                  </a:lnTo>
                  <a:lnTo>
                    <a:pt x="1125" y="96"/>
                  </a:lnTo>
                  <a:lnTo>
                    <a:pt x="1128" y="99"/>
                  </a:lnTo>
                  <a:lnTo>
                    <a:pt x="1132" y="105"/>
                  </a:lnTo>
                  <a:lnTo>
                    <a:pt x="1134" y="107"/>
                  </a:lnTo>
                  <a:lnTo>
                    <a:pt x="1134" y="111"/>
                  </a:lnTo>
                  <a:lnTo>
                    <a:pt x="1134" y="119"/>
                  </a:lnTo>
                  <a:lnTo>
                    <a:pt x="1130" y="124"/>
                  </a:lnTo>
                  <a:lnTo>
                    <a:pt x="1126" y="130"/>
                  </a:lnTo>
                  <a:lnTo>
                    <a:pt x="1123" y="136"/>
                  </a:lnTo>
                  <a:lnTo>
                    <a:pt x="1115" y="144"/>
                  </a:lnTo>
                  <a:lnTo>
                    <a:pt x="1107" y="149"/>
                  </a:lnTo>
                  <a:lnTo>
                    <a:pt x="1096" y="153"/>
                  </a:lnTo>
                  <a:lnTo>
                    <a:pt x="1084" y="159"/>
                  </a:lnTo>
                  <a:lnTo>
                    <a:pt x="1073" y="165"/>
                  </a:lnTo>
                  <a:lnTo>
                    <a:pt x="1057" y="170"/>
                  </a:lnTo>
                  <a:lnTo>
                    <a:pt x="1042" y="174"/>
                  </a:lnTo>
                  <a:lnTo>
                    <a:pt x="1025" y="178"/>
                  </a:lnTo>
                  <a:lnTo>
                    <a:pt x="1006" y="184"/>
                  </a:lnTo>
                  <a:lnTo>
                    <a:pt x="984" y="188"/>
                  </a:lnTo>
                  <a:lnTo>
                    <a:pt x="961" y="192"/>
                  </a:lnTo>
                  <a:lnTo>
                    <a:pt x="938" y="195"/>
                  </a:lnTo>
                  <a:lnTo>
                    <a:pt x="917" y="197"/>
                  </a:lnTo>
                  <a:lnTo>
                    <a:pt x="896" y="199"/>
                  </a:lnTo>
                  <a:lnTo>
                    <a:pt x="875" y="201"/>
                  </a:lnTo>
                  <a:lnTo>
                    <a:pt x="856" y="203"/>
                  </a:lnTo>
                  <a:lnTo>
                    <a:pt x="837" y="205"/>
                  </a:lnTo>
                  <a:lnTo>
                    <a:pt x="819" y="209"/>
                  </a:lnTo>
                  <a:lnTo>
                    <a:pt x="802" y="211"/>
                  </a:lnTo>
                  <a:lnTo>
                    <a:pt x="785" y="213"/>
                  </a:lnTo>
                  <a:lnTo>
                    <a:pt x="777" y="213"/>
                  </a:lnTo>
                  <a:lnTo>
                    <a:pt x="769" y="215"/>
                  </a:lnTo>
                  <a:lnTo>
                    <a:pt x="758" y="216"/>
                  </a:lnTo>
                  <a:lnTo>
                    <a:pt x="746" y="218"/>
                  </a:lnTo>
                  <a:lnTo>
                    <a:pt x="735" y="220"/>
                  </a:lnTo>
                  <a:lnTo>
                    <a:pt x="720" y="222"/>
                  </a:lnTo>
                  <a:lnTo>
                    <a:pt x="704" y="224"/>
                  </a:lnTo>
                  <a:lnTo>
                    <a:pt x="687" y="226"/>
                  </a:lnTo>
                  <a:lnTo>
                    <a:pt x="668" y="228"/>
                  </a:lnTo>
                  <a:lnTo>
                    <a:pt x="649" y="230"/>
                  </a:lnTo>
                  <a:lnTo>
                    <a:pt x="627" y="234"/>
                  </a:lnTo>
                  <a:lnTo>
                    <a:pt x="604" y="236"/>
                  </a:lnTo>
                  <a:lnTo>
                    <a:pt x="581" y="238"/>
                  </a:lnTo>
                  <a:lnTo>
                    <a:pt x="556" y="241"/>
                  </a:lnTo>
                  <a:lnTo>
                    <a:pt x="530" y="245"/>
                  </a:lnTo>
                  <a:lnTo>
                    <a:pt x="503" y="247"/>
                  </a:lnTo>
                  <a:lnTo>
                    <a:pt x="487" y="249"/>
                  </a:lnTo>
                  <a:lnTo>
                    <a:pt x="472" y="253"/>
                  </a:lnTo>
                  <a:lnTo>
                    <a:pt x="458" y="255"/>
                  </a:lnTo>
                  <a:lnTo>
                    <a:pt x="445" y="255"/>
                  </a:lnTo>
                  <a:lnTo>
                    <a:pt x="434" y="257"/>
                  </a:lnTo>
                  <a:lnTo>
                    <a:pt x="420" y="259"/>
                  </a:lnTo>
                  <a:lnTo>
                    <a:pt x="409" y="261"/>
                  </a:lnTo>
                  <a:lnTo>
                    <a:pt x="397" y="261"/>
                  </a:lnTo>
                  <a:lnTo>
                    <a:pt x="387" y="263"/>
                  </a:lnTo>
                  <a:lnTo>
                    <a:pt x="378" y="263"/>
                  </a:lnTo>
                  <a:lnTo>
                    <a:pt x="368" y="264"/>
                  </a:lnTo>
                  <a:lnTo>
                    <a:pt x="359" y="264"/>
                  </a:lnTo>
                  <a:lnTo>
                    <a:pt x="349" y="264"/>
                  </a:lnTo>
                  <a:lnTo>
                    <a:pt x="341" y="264"/>
                  </a:lnTo>
                  <a:lnTo>
                    <a:pt x="334" y="264"/>
                  </a:lnTo>
                  <a:lnTo>
                    <a:pt x="328" y="266"/>
                  </a:lnTo>
                  <a:lnTo>
                    <a:pt x="297" y="264"/>
                  </a:lnTo>
                  <a:lnTo>
                    <a:pt x="268" y="264"/>
                  </a:lnTo>
                  <a:lnTo>
                    <a:pt x="240" y="263"/>
                  </a:lnTo>
                  <a:lnTo>
                    <a:pt x="213" y="261"/>
                  </a:lnTo>
                  <a:lnTo>
                    <a:pt x="188" y="259"/>
                  </a:lnTo>
                  <a:lnTo>
                    <a:pt x="163" y="255"/>
                  </a:lnTo>
                  <a:lnTo>
                    <a:pt x="138" y="253"/>
                  </a:lnTo>
                  <a:lnTo>
                    <a:pt x="117" y="247"/>
                  </a:lnTo>
                  <a:lnTo>
                    <a:pt x="101" y="243"/>
                  </a:lnTo>
                  <a:lnTo>
                    <a:pt x="88" y="240"/>
                  </a:lnTo>
                  <a:lnTo>
                    <a:pt x="77" y="234"/>
                  </a:lnTo>
                  <a:lnTo>
                    <a:pt x="65" y="230"/>
                  </a:lnTo>
                  <a:lnTo>
                    <a:pt x="54" y="226"/>
                  </a:lnTo>
                  <a:lnTo>
                    <a:pt x="44" y="220"/>
                  </a:lnTo>
                  <a:lnTo>
                    <a:pt x="36" y="216"/>
                  </a:lnTo>
                  <a:lnTo>
                    <a:pt x="29" y="211"/>
                  </a:lnTo>
                  <a:lnTo>
                    <a:pt x="21" y="207"/>
                  </a:lnTo>
                  <a:lnTo>
                    <a:pt x="15" y="201"/>
                  </a:lnTo>
                  <a:lnTo>
                    <a:pt x="11" y="197"/>
                  </a:lnTo>
                  <a:lnTo>
                    <a:pt x="7" y="192"/>
                  </a:lnTo>
                  <a:lnTo>
                    <a:pt x="4" y="188"/>
                  </a:lnTo>
                  <a:lnTo>
                    <a:pt x="2" y="182"/>
                  </a:lnTo>
                  <a:lnTo>
                    <a:pt x="0" y="176"/>
                  </a:lnTo>
                  <a:lnTo>
                    <a:pt x="0" y="170"/>
                  </a:lnTo>
                  <a:lnTo>
                    <a:pt x="0" y="163"/>
                  </a:lnTo>
                  <a:lnTo>
                    <a:pt x="4" y="157"/>
                  </a:lnTo>
                  <a:lnTo>
                    <a:pt x="7" y="149"/>
                  </a:lnTo>
                  <a:lnTo>
                    <a:pt x="11" y="144"/>
                  </a:lnTo>
                  <a:lnTo>
                    <a:pt x="19" y="138"/>
                  </a:lnTo>
                  <a:lnTo>
                    <a:pt x="27" y="134"/>
                  </a:lnTo>
                  <a:lnTo>
                    <a:pt x="36" y="128"/>
                  </a:lnTo>
                  <a:lnTo>
                    <a:pt x="48" y="124"/>
                  </a:lnTo>
                  <a:lnTo>
                    <a:pt x="61" y="121"/>
                  </a:lnTo>
                  <a:lnTo>
                    <a:pt x="75" y="119"/>
                  </a:lnTo>
                  <a:lnTo>
                    <a:pt x="90" y="115"/>
                  </a:lnTo>
                  <a:lnTo>
                    <a:pt x="107" y="113"/>
                  </a:lnTo>
                  <a:lnTo>
                    <a:pt x="126" y="111"/>
                  </a:lnTo>
                  <a:lnTo>
                    <a:pt x="146" y="109"/>
                  </a:lnTo>
                  <a:lnTo>
                    <a:pt x="167" y="107"/>
                  </a:lnTo>
                  <a:lnTo>
                    <a:pt x="190" y="105"/>
                  </a:lnTo>
                  <a:lnTo>
                    <a:pt x="251" y="96"/>
                  </a:lnTo>
                  <a:lnTo>
                    <a:pt x="313" y="86"/>
                  </a:lnTo>
                  <a:lnTo>
                    <a:pt x="372" y="76"/>
                  </a:lnTo>
                  <a:lnTo>
                    <a:pt x="432" y="65"/>
                  </a:lnTo>
                  <a:lnTo>
                    <a:pt x="489" y="53"/>
                  </a:lnTo>
                  <a:lnTo>
                    <a:pt x="547" y="42"/>
                  </a:lnTo>
                  <a:lnTo>
                    <a:pt x="604" y="30"/>
                  </a:lnTo>
                  <a:lnTo>
                    <a:pt x="662" y="17"/>
                  </a:lnTo>
                  <a:lnTo>
                    <a:pt x="672" y="15"/>
                  </a:lnTo>
                  <a:lnTo>
                    <a:pt x="679" y="13"/>
                  </a:lnTo>
                  <a:lnTo>
                    <a:pt x="687" y="11"/>
                  </a:lnTo>
                  <a:lnTo>
                    <a:pt x="695" y="9"/>
                  </a:lnTo>
                  <a:lnTo>
                    <a:pt x="700" y="7"/>
                  </a:lnTo>
                  <a:lnTo>
                    <a:pt x="708" y="5"/>
                  </a:lnTo>
                  <a:lnTo>
                    <a:pt x="714" y="3"/>
                  </a:lnTo>
                  <a:lnTo>
                    <a:pt x="718" y="3"/>
                  </a:lnTo>
                  <a:lnTo>
                    <a:pt x="723" y="2"/>
                  </a:lnTo>
                  <a:lnTo>
                    <a:pt x="727" y="2"/>
                  </a:lnTo>
                  <a:lnTo>
                    <a:pt x="733" y="0"/>
                  </a:lnTo>
                  <a:lnTo>
                    <a:pt x="739" y="0"/>
                  </a:lnTo>
                  <a:lnTo>
                    <a:pt x="743" y="0"/>
                  </a:lnTo>
                </a:path>
              </a:pathLst>
            </a:custGeom>
            <a:grpFill/>
            <a:ln w="9525">
              <a:noFill/>
              <a:prstDash val="solid"/>
              <a:round/>
              <a:headEnd/>
              <a:tailEnd/>
            </a:ln>
          </p:spPr>
          <p:txBody>
            <a:bodyPr/>
            <a:lstStyle/>
            <a:p>
              <a:endParaRPr lang="en-US">
                <a:solidFill>
                  <a:prstClr val="black"/>
                </a:solidFill>
              </a:endParaRPr>
            </a:p>
          </p:txBody>
        </p:sp>
        <p:sp>
          <p:nvSpPr>
            <p:cNvPr id="32" name="Freeform 32"/>
            <p:cNvSpPr>
              <a:spLocks/>
            </p:cNvSpPr>
            <p:nvPr/>
          </p:nvSpPr>
          <p:spPr bwMode="auto">
            <a:xfrm>
              <a:off x="3135155" y="1579340"/>
              <a:ext cx="979360" cy="162124"/>
            </a:xfrm>
            <a:custGeom>
              <a:avLst/>
              <a:gdLst>
                <a:gd name="T0" fmla="*/ 1438275 w 2182"/>
                <a:gd name="T1" fmla="*/ 0 h 361"/>
                <a:gd name="T2" fmla="*/ 1470025 w 2182"/>
                <a:gd name="T3" fmla="*/ 4776 h 361"/>
                <a:gd name="T4" fmla="*/ 1504950 w 2182"/>
                <a:gd name="T5" fmla="*/ 11939 h 361"/>
                <a:gd name="T6" fmla="*/ 1546225 w 2182"/>
                <a:gd name="T7" fmla="*/ 24674 h 361"/>
                <a:gd name="T8" fmla="*/ 1589881 w 2182"/>
                <a:gd name="T9" fmla="*/ 39798 h 361"/>
                <a:gd name="T10" fmla="*/ 1634331 w 2182"/>
                <a:gd name="T11" fmla="*/ 58104 h 361"/>
                <a:gd name="T12" fmla="*/ 1669256 w 2182"/>
                <a:gd name="T13" fmla="*/ 79595 h 361"/>
                <a:gd name="T14" fmla="*/ 1697037 w 2182"/>
                <a:gd name="T15" fmla="*/ 97902 h 361"/>
                <a:gd name="T16" fmla="*/ 1716881 w 2182"/>
                <a:gd name="T17" fmla="*/ 116209 h 361"/>
                <a:gd name="T18" fmla="*/ 1727200 w 2182"/>
                <a:gd name="T19" fmla="*/ 134516 h 361"/>
                <a:gd name="T20" fmla="*/ 1731962 w 2182"/>
                <a:gd name="T21" fmla="*/ 151231 h 361"/>
                <a:gd name="T22" fmla="*/ 1728787 w 2182"/>
                <a:gd name="T23" fmla="*/ 163170 h 361"/>
                <a:gd name="T24" fmla="*/ 1721643 w 2182"/>
                <a:gd name="T25" fmla="*/ 172721 h 361"/>
                <a:gd name="T26" fmla="*/ 1708943 w 2182"/>
                <a:gd name="T27" fmla="*/ 179885 h 361"/>
                <a:gd name="T28" fmla="*/ 1692275 w 2182"/>
                <a:gd name="T29" fmla="*/ 186252 h 361"/>
                <a:gd name="T30" fmla="*/ 1670843 w 2182"/>
                <a:gd name="T31" fmla="*/ 187844 h 361"/>
                <a:gd name="T32" fmla="*/ 1594643 w 2182"/>
                <a:gd name="T33" fmla="*/ 189436 h 361"/>
                <a:gd name="T34" fmla="*/ 1498600 w 2182"/>
                <a:gd name="T35" fmla="*/ 191028 h 361"/>
                <a:gd name="T36" fmla="*/ 1405731 w 2182"/>
                <a:gd name="T37" fmla="*/ 194212 h 361"/>
                <a:gd name="T38" fmla="*/ 1317625 w 2182"/>
                <a:gd name="T39" fmla="*/ 199783 h 361"/>
                <a:gd name="T40" fmla="*/ 1231900 w 2182"/>
                <a:gd name="T41" fmla="*/ 206151 h 361"/>
                <a:gd name="T42" fmla="*/ 1135062 w 2182"/>
                <a:gd name="T43" fmla="*/ 215702 h 361"/>
                <a:gd name="T44" fmla="*/ 1017587 w 2182"/>
                <a:gd name="T45" fmla="*/ 226050 h 361"/>
                <a:gd name="T46" fmla="*/ 910431 w 2182"/>
                <a:gd name="T47" fmla="*/ 234009 h 361"/>
                <a:gd name="T48" fmla="*/ 815975 w 2182"/>
                <a:gd name="T49" fmla="*/ 242765 h 361"/>
                <a:gd name="T50" fmla="*/ 735806 w 2182"/>
                <a:gd name="T51" fmla="*/ 249132 h 361"/>
                <a:gd name="T52" fmla="*/ 665162 w 2182"/>
                <a:gd name="T53" fmla="*/ 254704 h 361"/>
                <a:gd name="T54" fmla="*/ 607219 w 2182"/>
                <a:gd name="T55" fmla="*/ 259480 h 361"/>
                <a:gd name="T56" fmla="*/ 561975 w 2182"/>
                <a:gd name="T57" fmla="*/ 262664 h 361"/>
                <a:gd name="T58" fmla="*/ 528637 w 2182"/>
                <a:gd name="T59" fmla="*/ 265847 h 361"/>
                <a:gd name="T60" fmla="*/ 507206 w 2182"/>
                <a:gd name="T61" fmla="*/ 267439 h 361"/>
                <a:gd name="T62" fmla="*/ 496094 w 2182"/>
                <a:gd name="T63" fmla="*/ 269031 h 361"/>
                <a:gd name="T64" fmla="*/ 452437 w 2182"/>
                <a:gd name="T65" fmla="*/ 273011 h 361"/>
                <a:gd name="T66" fmla="*/ 389731 w 2182"/>
                <a:gd name="T67" fmla="*/ 279378 h 361"/>
                <a:gd name="T68" fmla="*/ 333375 w 2182"/>
                <a:gd name="T69" fmla="*/ 284154 h 361"/>
                <a:gd name="T70" fmla="*/ 283369 w 2182"/>
                <a:gd name="T71" fmla="*/ 285746 h 361"/>
                <a:gd name="T72" fmla="*/ 238919 w 2182"/>
                <a:gd name="T73" fmla="*/ 287338 h 361"/>
                <a:gd name="T74" fmla="*/ 197644 w 2182"/>
                <a:gd name="T75" fmla="*/ 287338 h 361"/>
                <a:gd name="T76" fmla="*/ 153194 w 2182"/>
                <a:gd name="T77" fmla="*/ 285746 h 361"/>
                <a:gd name="T78" fmla="*/ 115094 w 2182"/>
                <a:gd name="T79" fmla="*/ 279378 h 361"/>
                <a:gd name="T80" fmla="*/ 84931 w 2182"/>
                <a:gd name="T81" fmla="*/ 272215 h 361"/>
                <a:gd name="T82" fmla="*/ 58737 w 2182"/>
                <a:gd name="T83" fmla="*/ 262664 h 361"/>
                <a:gd name="T84" fmla="*/ 40481 w 2182"/>
                <a:gd name="T85" fmla="*/ 250724 h 361"/>
                <a:gd name="T86" fmla="*/ 20637 w 2182"/>
                <a:gd name="T87" fmla="*/ 232417 h 361"/>
                <a:gd name="T88" fmla="*/ 3969 w 2182"/>
                <a:gd name="T89" fmla="*/ 204559 h 361"/>
                <a:gd name="T90" fmla="*/ 0 w 2182"/>
                <a:gd name="T91" fmla="*/ 178293 h 361"/>
                <a:gd name="T92" fmla="*/ 2381 w 2182"/>
                <a:gd name="T93" fmla="*/ 164762 h 361"/>
                <a:gd name="T94" fmla="*/ 8731 w 2182"/>
                <a:gd name="T95" fmla="*/ 152822 h 361"/>
                <a:gd name="T96" fmla="*/ 20637 w 2182"/>
                <a:gd name="T97" fmla="*/ 144863 h 361"/>
                <a:gd name="T98" fmla="*/ 38100 w 2182"/>
                <a:gd name="T99" fmla="*/ 139291 h 361"/>
                <a:gd name="T100" fmla="*/ 60325 w 2182"/>
                <a:gd name="T101" fmla="*/ 136107 h 361"/>
                <a:gd name="T102" fmla="*/ 202406 w 2182"/>
                <a:gd name="T103" fmla="*/ 128148 h 361"/>
                <a:gd name="T104" fmla="*/ 397669 w 2182"/>
                <a:gd name="T105" fmla="*/ 114617 h 361"/>
                <a:gd name="T106" fmla="*/ 587375 w 2182"/>
                <a:gd name="T107" fmla="*/ 96310 h 361"/>
                <a:gd name="T108" fmla="*/ 773906 w 2182"/>
                <a:gd name="T109" fmla="*/ 76411 h 361"/>
                <a:gd name="T110" fmla="*/ 954881 w 2182"/>
                <a:gd name="T111" fmla="*/ 50145 h 361"/>
                <a:gd name="T112" fmla="*/ 1104106 w 2182"/>
                <a:gd name="T113" fmla="*/ 27062 h 361"/>
                <a:gd name="T114" fmla="*/ 1192212 w 2182"/>
                <a:gd name="T115" fmla="*/ 16715 h 361"/>
                <a:gd name="T116" fmla="*/ 1267618 w 2182"/>
                <a:gd name="T117" fmla="*/ 8755 h 361"/>
                <a:gd name="T118" fmla="*/ 1329531 w 2182"/>
                <a:gd name="T119" fmla="*/ 3184 h 361"/>
                <a:gd name="T120" fmla="*/ 1381918 w 2182"/>
                <a:gd name="T121" fmla="*/ 0 h 361"/>
                <a:gd name="T122" fmla="*/ 1419225 w 2182"/>
                <a:gd name="T123" fmla="*/ 0 h 3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2" h="361">
                  <a:moveTo>
                    <a:pt x="1788" y="0"/>
                  </a:moveTo>
                  <a:lnTo>
                    <a:pt x="1800" y="0"/>
                  </a:lnTo>
                  <a:lnTo>
                    <a:pt x="1812" y="0"/>
                  </a:lnTo>
                  <a:lnTo>
                    <a:pt x="1823" y="2"/>
                  </a:lnTo>
                  <a:lnTo>
                    <a:pt x="1836" y="4"/>
                  </a:lnTo>
                  <a:lnTo>
                    <a:pt x="1852" y="6"/>
                  </a:lnTo>
                  <a:lnTo>
                    <a:pt x="1865" y="8"/>
                  </a:lnTo>
                  <a:lnTo>
                    <a:pt x="1881" y="11"/>
                  </a:lnTo>
                  <a:lnTo>
                    <a:pt x="1896" y="15"/>
                  </a:lnTo>
                  <a:lnTo>
                    <a:pt x="1913" y="21"/>
                  </a:lnTo>
                  <a:lnTo>
                    <a:pt x="1931" y="25"/>
                  </a:lnTo>
                  <a:lnTo>
                    <a:pt x="1948" y="31"/>
                  </a:lnTo>
                  <a:lnTo>
                    <a:pt x="1965" y="36"/>
                  </a:lnTo>
                  <a:lnTo>
                    <a:pt x="1984" y="42"/>
                  </a:lnTo>
                  <a:lnTo>
                    <a:pt x="2003" y="50"/>
                  </a:lnTo>
                  <a:lnTo>
                    <a:pt x="2023" y="57"/>
                  </a:lnTo>
                  <a:lnTo>
                    <a:pt x="2044" y="65"/>
                  </a:lnTo>
                  <a:lnTo>
                    <a:pt x="2059" y="73"/>
                  </a:lnTo>
                  <a:lnTo>
                    <a:pt x="2076" y="82"/>
                  </a:lnTo>
                  <a:lnTo>
                    <a:pt x="2090" y="90"/>
                  </a:lnTo>
                  <a:lnTo>
                    <a:pt x="2103" y="100"/>
                  </a:lnTo>
                  <a:lnTo>
                    <a:pt x="2117" y="107"/>
                  </a:lnTo>
                  <a:lnTo>
                    <a:pt x="2128" y="115"/>
                  </a:lnTo>
                  <a:lnTo>
                    <a:pt x="2138" y="123"/>
                  </a:lnTo>
                  <a:lnTo>
                    <a:pt x="2147" y="130"/>
                  </a:lnTo>
                  <a:lnTo>
                    <a:pt x="2155" y="138"/>
                  </a:lnTo>
                  <a:lnTo>
                    <a:pt x="2163" y="146"/>
                  </a:lnTo>
                  <a:lnTo>
                    <a:pt x="2169" y="153"/>
                  </a:lnTo>
                  <a:lnTo>
                    <a:pt x="2172" y="161"/>
                  </a:lnTo>
                  <a:lnTo>
                    <a:pt x="2176" y="169"/>
                  </a:lnTo>
                  <a:lnTo>
                    <a:pt x="2178" y="175"/>
                  </a:lnTo>
                  <a:lnTo>
                    <a:pt x="2180" y="182"/>
                  </a:lnTo>
                  <a:lnTo>
                    <a:pt x="2182" y="190"/>
                  </a:lnTo>
                  <a:lnTo>
                    <a:pt x="2180" y="194"/>
                  </a:lnTo>
                  <a:lnTo>
                    <a:pt x="2180" y="199"/>
                  </a:lnTo>
                  <a:lnTo>
                    <a:pt x="2178" y="205"/>
                  </a:lnTo>
                  <a:lnTo>
                    <a:pt x="2176" y="209"/>
                  </a:lnTo>
                  <a:lnTo>
                    <a:pt x="2172" y="213"/>
                  </a:lnTo>
                  <a:lnTo>
                    <a:pt x="2169" y="217"/>
                  </a:lnTo>
                  <a:lnTo>
                    <a:pt x="2165" y="221"/>
                  </a:lnTo>
                  <a:lnTo>
                    <a:pt x="2159" y="224"/>
                  </a:lnTo>
                  <a:lnTo>
                    <a:pt x="2153" y="226"/>
                  </a:lnTo>
                  <a:lnTo>
                    <a:pt x="2147" y="230"/>
                  </a:lnTo>
                  <a:lnTo>
                    <a:pt x="2140" y="232"/>
                  </a:lnTo>
                  <a:lnTo>
                    <a:pt x="2132" y="234"/>
                  </a:lnTo>
                  <a:lnTo>
                    <a:pt x="2122" y="234"/>
                  </a:lnTo>
                  <a:lnTo>
                    <a:pt x="2115" y="236"/>
                  </a:lnTo>
                  <a:lnTo>
                    <a:pt x="2105" y="236"/>
                  </a:lnTo>
                  <a:lnTo>
                    <a:pt x="2094" y="236"/>
                  </a:lnTo>
                  <a:lnTo>
                    <a:pt x="2051" y="236"/>
                  </a:lnTo>
                  <a:lnTo>
                    <a:pt x="2009" y="238"/>
                  </a:lnTo>
                  <a:lnTo>
                    <a:pt x="1969" y="238"/>
                  </a:lnTo>
                  <a:lnTo>
                    <a:pt x="1929" y="238"/>
                  </a:lnTo>
                  <a:lnTo>
                    <a:pt x="1888" y="240"/>
                  </a:lnTo>
                  <a:lnTo>
                    <a:pt x="1850" y="242"/>
                  </a:lnTo>
                  <a:lnTo>
                    <a:pt x="1810" y="244"/>
                  </a:lnTo>
                  <a:lnTo>
                    <a:pt x="1771" y="244"/>
                  </a:lnTo>
                  <a:lnTo>
                    <a:pt x="1735" y="247"/>
                  </a:lnTo>
                  <a:lnTo>
                    <a:pt x="1696" y="249"/>
                  </a:lnTo>
                  <a:lnTo>
                    <a:pt x="1660" y="251"/>
                  </a:lnTo>
                  <a:lnTo>
                    <a:pt x="1623" y="253"/>
                  </a:lnTo>
                  <a:lnTo>
                    <a:pt x="1587" y="257"/>
                  </a:lnTo>
                  <a:lnTo>
                    <a:pt x="1552" y="259"/>
                  </a:lnTo>
                  <a:lnTo>
                    <a:pt x="1518" y="263"/>
                  </a:lnTo>
                  <a:lnTo>
                    <a:pt x="1483" y="267"/>
                  </a:lnTo>
                  <a:lnTo>
                    <a:pt x="1430" y="271"/>
                  </a:lnTo>
                  <a:lnTo>
                    <a:pt x="1378" y="274"/>
                  </a:lnTo>
                  <a:lnTo>
                    <a:pt x="1330" y="280"/>
                  </a:lnTo>
                  <a:lnTo>
                    <a:pt x="1282" y="284"/>
                  </a:lnTo>
                  <a:lnTo>
                    <a:pt x="1236" y="288"/>
                  </a:lnTo>
                  <a:lnTo>
                    <a:pt x="1190" y="292"/>
                  </a:lnTo>
                  <a:lnTo>
                    <a:pt x="1147" y="294"/>
                  </a:lnTo>
                  <a:lnTo>
                    <a:pt x="1107" y="297"/>
                  </a:lnTo>
                  <a:lnTo>
                    <a:pt x="1067" y="301"/>
                  </a:lnTo>
                  <a:lnTo>
                    <a:pt x="1028" y="305"/>
                  </a:lnTo>
                  <a:lnTo>
                    <a:pt x="994" y="307"/>
                  </a:lnTo>
                  <a:lnTo>
                    <a:pt x="959" y="311"/>
                  </a:lnTo>
                  <a:lnTo>
                    <a:pt x="927" y="313"/>
                  </a:lnTo>
                  <a:lnTo>
                    <a:pt x="896" y="315"/>
                  </a:lnTo>
                  <a:lnTo>
                    <a:pt x="865" y="318"/>
                  </a:lnTo>
                  <a:lnTo>
                    <a:pt x="838" y="320"/>
                  </a:lnTo>
                  <a:lnTo>
                    <a:pt x="813" y="322"/>
                  </a:lnTo>
                  <a:lnTo>
                    <a:pt x="788" y="324"/>
                  </a:lnTo>
                  <a:lnTo>
                    <a:pt x="765" y="326"/>
                  </a:lnTo>
                  <a:lnTo>
                    <a:pt x="744" y="328"/>
                  </a:lnTo>
                  <a:lnTo>
                    <a:pt x="725" y="330"/>
                  </a:lnTo>
                  <a:lnTo>
                    <a:pt x="708" y="330"/>
                  </a:lnTo>
                  <a:lnTo>
                    <a:pt x="693" y="332"/>
                  </a:lnTo>
                  <a:lnTo>
                    <a:pt x="679" y="334"/>
                  </a:lnTo>
                  <a:lnTo>
                    <a:pt x="666" y="334"/>
                  </a:lnTo>
                  <a:lnTo>
                    <a:pt x="654" y="336"/>
                  </a:lnTo>
                  <a:lnTo>
                    <a:pt x="646" y="336"/>
                  </a:lnTo>
                  <a:lnTo>
                    <a:pt x="639" y="336"/>
                  </a:lnTo>
                  <a:lnTo>
                    <a:pt x="633" y="336"/>
                  </a:lnTo>
                  <a:lnTo>
                    <a:pt x="629" y="338"/>
                  </a:lnTo>
                  <a:lnTo>
                    <a:pt x="625" y="338"/>
                  </a:lnTo>
                  <a:lnTo>
                    <a:pt x="597" y="340"/>
                  </a:lnTo>
                  <a:lnTo>
                    <a:pt x="570" y="343"/>
                  </a:lnTo>
                  <a:lnTo>
                    <a:pt x="543" y="345"/>
                  </a:lnTo>
                  <a:lnTo>
                    <a:pt x="516" y="349"/>
                  </a:lnTo>
                  <a:lnTo>
                    <a:pt x="491" y="351"/>
                  </a:lnTo>
                  <a:lnTo>
                    <a:pt x="466" y="353"/>
                  </a:lnTo>
                  <a:lnTo>
                    <a:pt x="443" y="355"/>
                  </a:lnTo>
                  <a:lnTo>
                    <a:pt x="420" y="357"/>
                  </a:lnTo>
                  <a:lnTo>
                    <a:pt x="397" y="357"/>
                  </a:lnTo>
                  <a:lnTo>
                    <a:pt x="376" y="359"/>
                  </a:lnTo>
                  <a:lnTo>
                    <a:pt x="357" y="359"/>
                  </a:lnTo>
                  <a:lnTo>
                    <a:pt x="336" y="361"/>
                  </a:lnTo>
                  <a:lnTo>
                    <a:pt x="318" y="361"/>
                  </a:lnTo>
                  <a:lnTo>
                    <a:pt x="301" y="361"/>
                  </a:lnTo>
                  <a:lnTo>
                    <a:pt x="284" y="361"/>
                  </a:lnTo>
                  <a:lnTo>
                    <a:pt x="268" y="361"/>
                  </a:lnTo>
                  <a:lnTo>
                    <a:pt x="249" y="361"/>
                  </a:lnTo>
                  <a:lnTo>
                    <a:pt x="230" y="361"/>
                  </a:lnTo>
                  <a:lnTo>
                    <a:pt x="211" y="359"/>
                  </a:lnTo>
                  <a:lnTo>
                    <a:pt x="193" y="359"/>
                  </a:lnTo>
                  <a:lnTo>
                    <a:pt x="176" y="357"/>
                  </a:lnTo>
                  <a:lnTo>
                    <a:pt x="161" y="355"/>
                  </a:lnTo>
                  <a:lnTo>
                    <a:pt x="145" y="351"/>
                  </a:lnTo>
                  <a:lnTo>
                    <a:pt x="132" y="349"/>
                  </a:lnTo>
                  <a:lnTo>
                    <a:pt x="119" y="345"/>
                  </a:lnTo>
                  <a:lnTo>
                    <a:pt x="107" y="342"/>
                  </a:lnTo>
                  <a:lnTo>
                    <a:pt x="96" y="338"/>
                  </a:lnTo>
                  <a:lnTo>
                    <a:pt x="84" y="334"/>
                  </a:lnTo>
                  <a:lnTo>
                    <a:pt x="74" y="330"/>
                  </a:lnTo>
                  <a:lnTo>
                    <a:pt x="65" y="324"/>
                  </a:lnTo>
                  <a:lnTo>
                    <a:pt x="57" y="318"/>
                  </a:lnTo>
                  <a:lnTo>
                    <a:pt x="51" y="315"/>
                  </a:lnTo>
                  <a:lnTo>
                    <a:pt x="44" y="309"/>
                  </a:lnTo>
                  <a:lnTo>
                    <a:pt x="38" y="303"/>
                  </a:lnTo>
                  <a:lnTo>
                    <a:pt x="26" y="292"/>
                  </a:lnTo>
                  <a:lnTo>
                    <a:pt x="19" y="280"/>
                  </a:lnTo>
                  <a:lnTo>
                    <a:pt x="11" y="269"/>
                  </a:lnTo>
                  <a:lnTo>
                    <a:pt x="5" y="257"/>
                  </a:lnTo>
                  <a:lnTo>
                    <a:pt x="3" y="247"/>
                  </a:lnTo>
                  <a:lnTo>
                    <a:pt x="0" y="236"/>
                  </a:lnTo>
                  <a:lnTo>
                    <a:pt x="0" y="224"/>
                  </a:lnTo>
                  <a:lnTo>
                    <a:pt x="0" y="219"/>
                  </a:lnTo>
                  <a:lnTo>
                    <a:pt x="2" y="213"/>
                  </a:lnTo>
                  <a:lnTo>
                    <a:pt x="3" y="207"/>
                  </a:lnTo>
                  <a:lnTo>
                    <a:pt x="5" y="201"/>
                  </a:lnTo>
                  <a:lnTo>
                    <a:pt x="7" y="196"/>
                  </a:lnTo>
                  <a:lnTo>
                    <a:pt x="11" y="192"/>
                  </a:lnTo>
                  <a:lnTo>
                    <a:pt x="17" y="188"/>
                  </a:lnTo>
                  <a:lnTo>
                    <a:pt x="21" y="184"/>
                  </a:lnTo>
                  <a:lnTo>
                    <a:pt x="26" y="182"/>
                  </a:lnTo>
                  <a:lnTo>
                    <a:pt x="34" y="178"/>
                  </a:lnTo>
                  <a:lnTo>
                    <a:pt x="40" y="176"/>
                  </a:lnTo>
                  <a:lnTo>
                    <a:pt x="48" y="175"/>
                  </a:lnTo>
                  <a:lnTo>
                    <a:pt x="57" y="173"/>
                  </a:lnTo>
                  <a:lnTo>
                    <a:pt x="67" y="173"/>
                  </a:lnTo>
                  <a:lnTo>
                    <a:pt x="76" y="171"/>
                  </a:lnTo>
                  <a:lnTo>
                    <a:pt x="86" y="171"/>
                  </a:lnTo>
                  <a:lnTo>
                    <a:pt x="170" y="167"/>
                  </a:lnTo>
                  <a:lnTo>
                    <a:pt x="255" y="161"/>
                  </a:lnTo>
                  <a:lnTo>
                    <a:pt x="337" y="155"/>
                  </a:lnTo>
                  <a:lnTo>
                    <a:pt x="420" y="150"/>
                  </a:lnTo>
                  <a:lnTo>
                    <a:pt x="501" y="144"/>
                  </a:lnTo>
                  <a:lnTo>
                    <a:pt x="581" y="136"/>
                  </a:lnTo>
                  <a:lnTo>
                    <a:pt x="662" y="128"/>
                  </a:lnTo>
                  <a:lnTo>
                    <a:pt x="740" y="121"/>
                  </a:lnTo>
                  <a:lnTo>
                    <a:pt x="819" y="113"/>
                  </a:lnTo>
                  <a:lnTo>
                    <a:pt x="898" y="105"/>
                  </a:lnTo>
                  <a:lnTo>
                    <a:pt x="975" y="96"/>
                  </a:lnTo>
                  <a:lnTo>
                    <a:pt x="1051" y="86"/>
                  </a:lnTo>
                  <a:lnTo>
                    <a:pt x="1128" y="75"/>
                  </a:lnTo>
                  <a:lnTo>
                    <a:pt x="1203" y="63"/>
                  </a:lnTo>
                  <a:lnTo>
                    <a:pt x="1278" y="52"/>
                  </a:lnTo>
                  <a:lnTo>
                    <a:pt x="1353" y="40"/>
                  </a:lnTo>
                  <a:lnTo>
                    <a:pt x="1391" y="34"/>
                  </a:lnTo>
                  <a:lnTo>
                    <a:pt x="1430" y="31"/>
                  </a:lnTo>
                  <a:lnTo>
                    <a:pt x="1466" y="25"/>
                  </a:lnTo>
                  <a:lnTo>
                    <a:pt x="1502" y="21"/>
                  </a:lnTo>
                  <a:lnTo>
                    <a:pt x="1535" y="17"/>
                  </a:lnTo>
                  <a:lnTo>
                    <a:pt x="1566" y="13"/>
                  </a:lnTo>
                  <a:lnTo>
                    <a:pt x="1597" y="11"/>
                  </a:lnTo>
                  <a:lnTo>
                    <a:pt x="1625" y="8"/>
                  </a:lnTo>
                  <a:lnTo>
                    <a:pt x="1650" y="6"/>
                  </a:lnTo>
                  <a:lnTo>
                    <a:pt x="1675" y="4"/>
                  </a:lnTo>
                  <a:lnTo>
                    <a:pt x="1698" y="2"/>
                  </a:lnTo>
                  <a:lnTo>
                    <a:pt x="1719" y="2"/>
                  </a:lnTo>
                  <a:lnTo>
                    <a:pt x="1741" y="0"/>
                  </a:lnTo>
                  <a:lnTo>
                    <a:pt x="1758" y="0"/>
                  </a:lnTo>
                  <a:lnTo>
                    <a:pt x="1773" y="0"/>
                  </a:lnTo>
                  <a:lnTo>
                    <a:pt x="1788" y="0"/>
                  </a:lnTo>
                </a:path>
              </a:pathLst>
            </a:custGeom>
            <a:grpFill/>
            <a:ln w="9525">
              <a:noFill/>
              <a:prstDash val="solid"/>
              <a:round/>
              <a:headEnd/>
              <a:tailEnd/>
            </a:ln>
          </p:spPr>
          <p:txBody>
            <a:bodyPr/>
            <a:lstStyle/>
            <a:p>
              <a:endParaRPr lang="en-US">
                <a:solidFill>
                  <a:prstClr val="black"/>
                </a:solidFill>
              </a:endParaRPr>
            </a:p>
          </p:txBody>
        </p:sp>
      </p:grpSp>
      <p:grpSp>
        <p:nvGrpSpPr>
          <p:cNvPr id="33" name="Group 32"/>
          <p:cNvGrpSpPr/>
          <p:nvPr/>
        </p:nvGrpSpPr>
        <p:grpSpPr>
          <a:xfrm>
            <a:off x="4648200" y="2057400"/>
            <a:ext cx="1261558" cy="762000"/>
            <a:chOff x="2323804" y="2590800"/>
            <a:chExt cx="2061954" cy="1138448"/>
          </a:xfrm>
          <a:solidFill>
            <a:srgbClr val="7030A0"/>
          </a:solidFill>
        </p:grpSpPr>
        <p:sp>
          <p:nvSpPr>
            <p:cNvPr id="34" name="Freeform 33"/>
            <p:cNvSpPr>
              <a:spLocks/>
            </p:cNvSpPr>
            <p:nvPr/>
          </p:nvSpPr>
          <p:spPr bwMode="auto">
            <a:xfrm>
              <a:off x="2323804" y="2590800"/>
              <a:ext cx="728013" cy="425463"/>
            </a:xfrm>
            <a:custGeom>
              <a:avLst/>
              <a:gdLst>
                <a:gd name="T0" fmla="*/ 904875 w 1622"/>
                <a:gd name="T1" fmla="*/ 1588 h 950"/>
                <a:gd name="T2" fmla="*/ 942975 w 1622"/>
                <a:gd name="T3" fmla="*/ 7938 h 950"/>
                <a:gd name="T4" fmla="*/ 990600 w 1622"/>
                <a:gd name="T5" fmla="*/ 19844 h 950"/>
                <a:gd name="T6" fmla="*/ 1045369 w 1622"/>
                <a:gd name="T7" fmla="*/ 38100 h 950"/>
                <a:gd name="T8" fmla="*/ 1109663 w 1622"/>
                <a:gd name="T9" fmla="*/ 62706 h 950"/>
                <a:gd name="T10" fmla="*/ 1171575 w 1622"/>
                <a:gd name="T11" fmla="*/ 91281 h 950"/>
                <a:gd name="T12" fmla="*/ 1214438 w 1622"/>
                <a:gd name="T13" fmla="*/ 123031 h 950"/>
                <a:gd name="T14" fmla="*/ 1247775 w 1622"/>
                <a:gd name="T15" fmla="*/ 152400 h 950"/>
                <a:gd name="T16" fmla="*/ 1272382 w 1622"/>
                <a:gd name="T17" fmla="*/ 178594 h 950"/>
                <a:gd name="T18" fmla="*/ 1284288 w 1622"/>
                <a:gd name="T19" fmla="*/ 200819 h 950"/>
                <a:gd name="T20" fmla="*/ 1287463 w 1622"/>
                <a:gd name="T21" fmla="*/ 222250 h 950"/>
                <a:gd name="T22" fmla="*/ 1284288 w 1622"/>
                <a:gd name="T23" fmla="*/ 233363 h 950"/>
                <a:gd name="T24" fmla="*/ 1275557 w 1622"/>
                <a:gd name="T25" fmla="*/ 245269 h 950"/>
                <a:gd name="T26" fmla="*/ 1237457 w 1622"/>
                <a:gd name="T27" fmla="*/ 266700 h 950"/>
                <a:gd name="T28" fmla="*/ 1161257 w 1622"/>
                <a:gd name="T29" fmla="*/ 301625 h 950"/>
                <a:gd name="T30" fmla="*/ 1091407 w 1622"/>
                <a:gd name="T31" fmla="*/ 334963 h 950"/>
                <a:gd name="T32" fmla="*/ 1027113 w 1622"/>
                <a:gd name="T33" fmla="*/ 368300 h 950"/>
                <a:gd name="T34" fmla="*/ 969169 w 1622"/>
                <a:gd name="T35" fmla="*/ 400844 h 950"/>
                <a:gd name="T36" fmla="*/ 919163 w 1622"/>
                <a:gd name="T37" fmla="*/ 434182 h 950"/>
                <a:gd name="T38" fmla="*/ 816769 w 1622"/>
                <a:gd name="T39" fmla="*/ 492125 h 950"/>
                <a:gd name="T40" fmla="*/ 656432 w 1622"/>
                <a:gd name="T41" fmla="*/ 569913 h 950"/>
                <a:gd name="T42" fmla="*/ 490538 w 1622"/>
                <a:gd name="T43" fmla="*/ 641350 h 950"/>
                <a:gd name="T44" fmla="*/ 434181 w 1622"/>
                <a:gd name="T45" fmla="*/ 662782 h 950"/>
                <a:gd name="T46" fmla="*/ 373063 w 1622"/>
                <a:gd name="T47" fmla="*/ 681038 h 950"/>
                <a:gd name="T48" fmla="*/ 309563 w 1622"/>
                <a:gd name="T49" fmla="*/ 700882 h 950"/>
                <a:gd name="T50" fmla="*/ 240506 w 1622"/>
                <a:gd name="T51" fmla="*/ 717550 h 950"/>
                <a:gd name="T52" fmla="*/ 169069 w 1622"/>
                <a:gd name="T53" fmla="*/ 734219 h 950"/>
                <a:gd name="T54" fmla="*/ 115888 w 1622"/>
                <a:gd name="T55" fmla="*/ 746125 h 950"/>
                <a:gd name="T56" fmla="*/ 80963 w 1622"/>
                <a:gd name="T57" fmla="*/ 752475 h 950"/>
                <a:gd name="T58" fmla="*/ 51594 w 1622"/>
                <a:gd name="T59" fmla="*/ 754063 h 950"/>
                <a:gd name="T60" fmla="*/ 34925 w 1622"/>
                <a:gd name="T61" fmla="*/ 752475 h 950"/>
                <a:gd name="T62" fmla="*/ 19844 w 1622"/>
                <a:gd name="T63" fmla="*/ 750888 h 950"/>
                <a:gd name="T64" fmla="*/ 11113 w 1622"/>
                <a:gd name="T65" fmla="*/ 746125 h 950"/>
                <a:gd name="T66" fmla="*/ 3175 w 1622"/>
                <a:gd name="T67" fmla="*/ 740569 h 950"/>
                <a:gd name="T68" fmla="*/ 0 w 1622"/>
                <a:gd name="T69" fmla="*/ 732632 h 950"/>
                <a:gd name="T70" fmla="*/ 70644 w 1622"/>
                <a:gd name="T71" fmla="*/ 691357 h 950"/>
                <a:gd name="T72" fmla="*/ 169069 w 1622"/>
                <a:gd name="T73" fmla="*/ 636588 h 950"/>
                <a:gd name="T74" fmla="*/ 260350 w 1622"/>
                <a:gd name="T75" fmla="*/ 584994 h 950"/>
                <a:gd name="T76" fmla="*/ 342900 w 1622"/>
                <a:gd name="T77" fmla="*/ 537369 h 950"/>
                <a:gd name="T78" fmla="*/ 417513 w 1622"/>
                <a:gd name="T79" fmla="*/ 492125 h 950"/>
                <a:gd name="T80" fmla="*/ 484981 w 1622"/>
                <a:gd name="T81" fmla="*/ 450850 h 950"/>
                <a:gd name="T82" fmla="*/ 542925 w 1622"/>
                <a:gd name="T83" fmla="*/ 412750 h 950"/>
                <a:gd name="T84" fmla="*/ 592931 w 1622"/>
                <a:gd name="T85" fmla="*/ 377825 h 950"/>
                <a:gd name="T86" fmla="*/ 634206 w 1622"/>
                <a:gd name="T87" fmla="*/ 347663 h 950"/>
                <a:gd name="T88" fmla="*/ 667544 w 1622"/>
                <a:gd name="T89" fmla="*/ 318294 h 950"/>
                <a:gd name="T90" fmla="*/ 693738 w 1622"/>
                <a:gd name="T91" fmla="*/ 292100 h 950"/>
                <a:gd name="T92" fmla="*/ 731838 w 1622"/>
                <a:gd name="T93" fmla="*/ 253206 h 950"/>
                <a:gd name="T94" fmla="*/ 765175 w 1622"/>
                <a:gd name="T95" fmla="*/ 210344 h 950"/>
                <a:gd name="T96" fmla="*/ 788988 w 1622"/>
                <a:gd name="T97" fmla="*/ 164306 h 950"/>
                <a:gd name="T98" fmla="*/ 808038 w 1622"/>
                <a:gd name="T99" fmla="*/ 114300 h 950"/>
                <a:gd name="T100" fmla="*/ 818357 w 1622"/>
                <a:gd name="T101" fmla="*/ 61119 h 950"/>
                <a:gd name="T102" fmla="*/ 823119 w 1622"/>
                <a:gd name="T103" fmla="*/ 31750 h 950"/>
                <a:gd name="T104" fmla="*/ 833438 w 1622"/>
                <a:gd name="T105" fmla="*/ 16669 h 950"/>
                <a:gd name="T106" fmla="*/ 859632 w 1622"/>
                <a:gd name="T107" fmla="*/ 3175 h 950"/>
                <a:gd name="T108" fmla="*/ 883444 w 1622"/>
                <a:gd name="T109" fmla="*/ 0 h 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22" h="950">
                  <a:moveTo>
                    <a:pt x="1113" y="0"/>
                  </a:moveTo>
                  <a:lnTo>
                    <a:pt x="1125" y="0"/>
                  </a:lnTo>
                  <a:lnTo>
                    <a:pt x="1140" y="2"/>
                  </a:lnTo>
                  <a:lnTo>
                    <a:pt x="1156" y="4"/>
                  </a:lnTo>
                  <a:lnTo>
                    <a:pt x="1171" y="6"/>
                  </a:lnTo>
                  <a:lnTo>
                    <a:pt x="1188" y="10"/>
                  </a:lnTo>
                  <a:lnTo>
                    <a:pt x="1208" y="15"/>
                  </a:lnTo>
                  <a:lnTo>
                    <a:pt x="1227" y="19"/>
                  </a:lnTo>
                  <a:lnTo>
                    <a:pt x="1248" y="25"/>
                  </a:lnTo>
                  <a:lnTo>
                    <a:pt x="1271" y="33"/>
                  </a:lnTo>
                  <a:lnTo>
                    <a:pt x="1294" y="40"/>
                  </a:lnTo>
                  <a:lnTo>
                    <a:pt x="1317" y="48"/>
                  </a:lnTo>
                  <a:lnTo>
                    <a:pt x="1344" y="58"/>
                  </a:lnTo>
                  <a:lnTo>
                    <a:pt x="1369" y="67"/>
                  </a:lnTo>
                  <a:lnTo>
                    <a:pt x="1398" y="79"/>
                  </a:lnTo>
                  <a:lnTo>
                    <a:pt x="1424" y="88"/>
                  </a:lnTo>
                  <a:lnTo>
                    <a:pt x="1455" y="102"/>
                  </a:lnTo>
                  <a:lnTo>
                    <a:pt x="1476" y="115"/>
                  </a:lnTo>
                  <a:lnTo>
                    <a:pt x="1495" y="130"/>
                  </a:lnTo>
                  <a:lnTo>
                    <a:pt x="1513" y="144"/>
                  </a:lnTo>
                  <a:lnTo>
                    <a:pt x="1530" y="155"/>
                  </a:lnTo>
                  <a:lnTo>
                    <a:pt x="1545" y="169"/>
                  </a:lnTo>
                  <a:lnTo>
                    <a:pt x="1561" y="180"/>
                  </a:lnTo>
                  <a:lnTo>
                    <a:pt x="1572" y="192"/>
                  </a:lnTo>
                  <a:lnTo>
                    <a:pt x="1584" y="203"/>
                  </a:lnTo>
                  <a:lnTo>
                    <a:pt x="1593" y="215"/>
                  </a:lnTo>
                  <a:lnTo>
                    <a:pt x="1603" y="225"/>
                  </a:lnTo>
                  <a:lnTo>
                    <a:pt x="1609" y="236"/>
                  </a:lnTo>
                  <a:lnTo>
                    <a:pt x="1614" y="246"/>
                  </a:lnTo>
                  <a:lnTo>
                    <a:pt x="1618" y="253"/>
                  </a:lnTo>
                  <a:lnTo>
                    <a:pt x="1622" y="263"/>
                  </a:lnTo>
                  <a:lnTo>
                    <a:pt x="1622" y="271"/>
                  </a:lnTo>
                  <a:lnTo>
                    <a:pt x="1622" y="280"/>
                  </a:lnTo>
                  <a:lnTo>
                    <a:pt x="1622" y="284"/>
                  </a:lnTo>
                  <a:lnTo>
                    <a:pt x="1620" y="288"/>
                  </a:lnTo>
                  <a:lnTo>
                    <a:pt x="1618" y="294"/>
                  </a:lnTo>
                  <a:lnTo>
                    <a:pt x="1614" y="297"/>
                  </a:lnTo>
                  <a:lnTo>
                    <a:pt x="1611" y="303"/>
                  </a:lnTo>
                  <a:lnTo>
                    <a:pt x="1607" y="309"/>
                  </a:lnTo>
                  <a:lnTo>
                    <a:pt x="1601" y="315"/>
                  </a:lnTo>
                  <a:lnTo>
                    <a:pt x="1593" y="320"/>
                  </a:lnTo>
                  <a:lnTo>
                    <a:pt x="1559" y="336"/>
                  </a:lnTo>
                  <a:lnTo>
                    <a:pt x="1526" y="349"/>
                  </a:lnTo>
                  <a:lnTo>
                    <a:pt x="1495" y="365"/>
                  </a:lnTo>
                  <a:lnTo>
                    <a:pt x="1463" y="380"/>
                  </a:lnTo>
                  <a:lnTo>
                    <a:pt x="1434" y="393"/>
                  </a:lnTo>
                  <a:lnTo>
                    <a:pt x="1403" y="407"/>
                  </a:lnTo>
                  <a:lnTo>
                    <a:pt x="1375" y="422"/>
                  </a:lnTo>
                  <a:lnTo>
                    <a:pt x="1348" y="436"/>
                  </a:lnTo>
                  <a:lnTo>
                    <a:pt x="1321" y="449"/>
                  </a:lnTo>
                  <a:lnTo>
                    <a:pt x="1294" y="464"/>
                  </a:lnTo>
                  <a:lnTo>
                    <a:pt x="1269" y="478"/>
                  </a:lnTo>
                  <a:lnTo>
                    <a:pt x="1244" y="491"/>
                  </a:lnTo>
                  <a:lnTo>
                    <a:pt x="1221" y="505"/>
                  </a:lnTo>
                  <a:lnTo>
                    <a:pt x="1200" y="520"/>
                  </a:lnTo>
                  <a:lnTo>
                    <a:pt x="1177" y="534"/>
                  </a:lnTo>
                  <a:lnTo>
                    <a:pt x="1158" y="547"/>
                  </a:lnTo>
                  <a:lnTo>
                    <a:pt x="1125" y="566"/>
                  </a:lnTo>
                  <a:lnTo>
                    <a:pt x="1094" y="583"/>
                  </a:lnTo>
                  <a:lnTo>
                    <a:pt x="1029" y="620"/>
                  </a:lnTo>
                  <a:lnTo>
                    <a:pt x="964" y="653"/>
                  </a:lnTo>
                  <a:lnTo>
                    <a:pt x="897" y="685"/>
                  </a:lnTo>
                  <a:lnTo>
                    <a:pt x="827" y="718"/>
                  </a:lnTo>
                  <a:lnTo>
                    <a:pt x="758" y="748"/>
                  </a:lnTo>
                  <a:lnTo>
                    <a:pt x="689" y="777"/>
                  </a:lnTo>
                  <a:lnTo>
                    <a:pt x="618" y="808"/>
                  </a:lnTo>
                  <a:lnTo>
                    <a:pt x="595" y="816"/>
                  </a:lnTo>
                  <a:lnTo>
                    <a:pt x="570" y="825"/>
                  </a:lnTo>
                  <a:lnTo>
                    <a:pt x="547" y="835"/>
                  </a:lnTo>
                  <a:lnTo>
                    <a:pt x="522" y="843"/>
                  </a:lnTo>
                  <a:lnTo>
                    <a:pt x="495" y="850"/>
                  </a:lnTo>
                  <a:lnTo>
                    <a:pt x="470" y="858"/>
                  </a:lnTo>
                  <a:lnTo>
                    <a:pt x="444" y="867"/>
                  </a:lnTo>
                  <a:lnTo>
                    <a:pt x="417" y="875"/>
                  </a:lnTo>
                  <a:lnTo>
                    <a:pt x="390" y="883"/>
                  </a:lnTo>
                  <a:lnTo>
                    <a:pt x="361" y="891"/>
                  </a:lnTo>
                  <a:lnTo>
                    <a:pt x="332" y="896"/>
                  </a:lnTo>
                  <a:lnTo>
                    <a:pt x="303" y="904"/>
                  </a:lnTo>
                  <a:lnTo>
                    <a:pt x="275" y="912"/>
                  </a:lnTo>
                  <a:lnTo>
                    <a:pt x="244" y="919"/>
                  </a:lnTo>
                  <a:lnTo>
                    <a:pt x="213" y="925"/>
                  </a:lnTo>
                  <a:lnTo>
                    <a:pt x="183" y="933"/>
                  </a:lnTo>
                  <a:lnTo>
                    <a:pt x="163" y="937"/>
                  </a:lnTo>
                  <a:lnTo>
                    <a:pt x="146" y="940"/>
                  </a:lnTo>
                  <a:lnTo>
                    <a:pt x="131" y="942"/>
                  </a:lnTo>
                  <a:lnTo>
                    <a:pt x="115" y="946"/>
                  </a:lnTo>
                  <a:lnTo>
                    <a:pt x="102" y="948"/>
                  </a:lnTo>
                  <a:lnTo>
                    <a:pt x="89" y="948"/>
                  </a:lnTo>
                  <a:lnTo>
                    <a:pt x="77" y="950"/>
                  </a:lnTo>
                  <a:lnTo>
                    <a:pt x="65" y="950"/>
                  </a:lnTo>
                  <a:lnTo>
                    <a:pt x="58" y="950"/>
                  </a:lnTo>
                  <a:lnTo>
                    <a:pt x="50" y="950"/>
                  </a:lnTo>
                  <a:lnTo>
                    <a:pt x="44" y="948"/>
                  </a:lnTo>
                  <a:lnTo>
                    <a:pt x="37" y="948"/>
                  </a:lnTo>
                  <a:lnTo>
                    <a:pt x="31" y="946"/>
                  </a:lnTo>
                  <a:lnTo>
                    <a:pt x="25" y="946"/>
                  </a:lnTo>
                  <a:lnTo>
                    <a:pt x="21" y="944"/>
                  </a:lnTo>
                  <a:lnTo>
                    <a:pt x="18" y="942"/>
                  </a:lnTo>
                  <a:lnTo>
                    <a:pt x="14" y="940"/>
                  </a:lnTo>
                  <a:lnTo>
                    <a:pt x="10" y="939"/>
                  </a:lnTo>
                  <a:lnTo>
                    <a:pt x="6" y="935"/>
                  </a:lnTo>
                  <a:lnTo>
                    <a:pt x="4" y="933"/>
                  </a:lnTo>
                  <a:lnTo>
                    <a:pt x="2" y="931"/>
                  </a:lnTo>
                  <a:lnTo>
                    <a:pt x="2" y="927"/>
                  </a:lnTo>
                  <a:lnTo>
                    <a:pt x="0" y="923"/>
                  </a:lnTo>
                  <a:lnTo>
                    <a:pt x="0" y="921"/>
                  </a:lnTo>
                  <a:lnTo>
                    <a:pt x="44" y="896"/>
                  </a:lnTo>
                  <a:lnTo>
                    <a:pt x="89" y="871"/>
                  </a:lnTo>
                  <a:lnTo>
                    <a:pt x="131" y="848"/>
                  </a:lnTo>
                  <a:lnTo>
                    <a:pt x="173" y="825"/>
                  </a:lnTo>
                  <a:lnTo>
                    <a:pt x="213" y="802"/>
                  </a:lnTo>
                  <a:lnTo>
                    <a:pt x="254" y="781"/>
                  </a:lnTo>
                  <a:lnTo>
                    <a:pt x="292" y="758"/>
                  </a:lnTo>
                  <a:lnTo>
                    <a:pt x="328" y="737"/>
                  </a:lnTo>
                  <a:lnTo>
                    <a:pt x="365" y="716"/>
                  </a:lnTo>
                  <a:lnTo>
                    <a:pt x="399" y="697"/>
                  </a:lnTo>
                  <a:lnTo>
                    <a:pt x="432" y="677"/>
                  </a:lnTo>
                  <a:lnTo>
                    <a:pt x="465" y="658"/>
                  </a:lnTo>
                  <a:lnTo>
                    <a:pt x="495" y="639"/>
                  </a:lnTo>
                  <a:lnTo>
                    <a:pt x="526" y="620"/>
                  </a:lnTo>
                  <a:lnTo>
                    <a:pt x="555" y="603"/>
                  </a:lnTo>
                  <a:lnTo>
                    <a:pt x="584" y="585"/>
                  </a:lnTo>
                  <a:lnTo>
                    <a:pt x="611" y="568"/>
                  </a:lnTo>
                  <a:lnTo>
                    <a:pt x="636" y="553"/>
                  </a:lnTo>
                  <a:lnTo>
                    <a:pt x="661" y="535"/>
                  </a:lnTo>
                  <a:lnTo>
                    <a:pt x="684" y="520"/>
                  </a:lnTo>
                  <a:lnTo>
                    <a:pt x="707" y="505"/>
                  </a:lnTo>
                  <a:lnTo>
                    <a:pt x="728" y="491"/>
                  </a:lnTo>
                  <a:lnTo>
                    <a:pt x="747" y="476"/>
                  </a:lnTo>
                  <a:lnTo>
                    <a:pt x="766" y="463"/>
                  </a:lnTo>
                  <a:lnTo>
                    <a:pt x="783" y="449"/>
                  </a:lnTo>
                  <a:lnTo>
                    <a:pt x="799" y="438"/>
                  </a:lnTo>
                  <a:lnTo>
                    <a:pt x="814" y="424"/>
                  </a:lnTo>
                  <a:lnTo>
                    <a:pt x="829" y="413"/>
                  </a:lnTo>
                  <a:lnTo>
                    <a:pt x="841" y="401"/>
                  </a:lnTo>
                  <a:lnTo>
                    <a:pt x="852" y="390"/>
                  </a:lnTo>
                  <a:lnTo>
                    <a:pt x="864" y="378"/>
                  </a:lnTo>
                  <a:lnTo>
                    <a:pt x="874" y="368"/>
                  </a:lnTo>
                  <a:lnTo>
                    <a:pt x="891" y="353"/>
                  </a:lnTo>
                  <a:lnTo>
                    <a:pt x="906" y="336"/>
                  </a:lnTo>
                  <a:lnTo>
                    <a:pt x="922" y="319"/>
                  </a:lnTo>
                  <a:lnTo>
                    <a:pt x="937" y="301"/>
                  </a:lnTo>
                  <a:lnTo>
                    <a:pt x="950" y="284"/>
                  </a:lnTo>
                  <a:lnTo>
                    <a:pt x="964" y="265"/>
                  </a:lnTo>
                  <a:lnTo>
                    <a:pt x="975" y="246"/>
                  </a:lnTo>
                  <a:lnTo>
                    <a:pt x="985" y="226"/>
                  </a:lnTo>
                  <a:lnTo>
                    <a:pt x="994" y="207"/>
                  </a:lnTo>
                  <a:lnTo>
                    <a:pt x="1004" y="186"/>
                  </a:lnTo>
                  <a:lnTo>
                    <a:pt x="1012" y="165"/>
                  </a:lnTo>
                  <a:lnTo>
                    <a:pt x="1018" y="144"/>
                  </a:lnTo>
                  <a:lnTo>
                    <a:pt x="1023" y="123"/>
                  </a:lnTo>
                  <a:lnTo>
                    <a:pt x="1027" y="100"/>
                  </a:lnTo>
                  <a:lnTo>
                    <a:pt x="1031" y="77"/>
                  </a:lnTo>
                  <a:lnTo>
                    <a:pt x="1033" y="54"/>
                  </a:lnTo>
                  <a:lnTo>
                    <a:pt x="1035" y="48"/>
                  </a:lnTo>
                  <a:lnTo>
                    <a:pt x="1037" y="40"/>
                  </a:lnTo>
                  <a:lnTo>
                    <a:pt x="1039" y="35"/>
                  </a:lnTo>
                  <a:lnTo>
                    <a:pt x="1042" y="31"/>
                  </a:lnTo>
                  <a:lnTo>
                    <a:pt x="1050" y="21"/>
                  </a:lnTo>
                  <a:lnTo>
                    <a:pt x="1060" y="13"/>
                  </a:lnTo>
                  <a:lnTo>
                    <a:pt x="1071" y="8"/>
                  </a:lnTo>
                  <a:lnTo>
                    <a:pt x="1083" y="4"/>
                  </a:lnTo>
                  <a:lnTo>
                    <a:pt x="1098" y="0"/>
                  </a:lnTo>
                  <a:lnTo>
                    <a:pt x="1113" y="0"/>
                  </a:lnTo>
                </a:path>
              </a:pathLst>
            </a:custGeom>
            <a:grpFill/>
            <a:ln w="9525">
              <a:noFill/>
              <a:prstDash val="solid"/>
              <a:round/>
              <a:headEnd/>
              <a:tailEnd/>
            </a:ln>
          </p:spPr>
          <p:txBody>
            <a:bodyPr/>
            <a:lstStyle/>
            <a:p>
              <a:endParaRPr lang="en-US">
                <a:solidFill>
                  <a:prstClr val="black"/>
                </a:solidFill>
              </a:endParaRPr>
            </a:p>
          </p:txBody>
        </p:sp>
        <p:sp>
          <p:nvSpPr>
            <p:cNvPr id="35" name="Freeform 34"/>
            <p:cNvSpPr>
              <a:spLocks/>
            </p:cNvSpPr>
            <p:nvPr/>
          </p:nvSpPr>
          <p:spPr bwMode="auto">
            <a:xfrm>
              <a:off x="2705315" y="2681267"/>
              <a:ext cx="1680443" cy="1047981"/>
            </a:xfrm>
            <a:custGeom>
              <a:avLst/>
              <a:gdLst>
                <a:gd name="T0" fmla="*/ 116681 w 3744"/>
                <a:gd name="T1" fmla="*/ 228600 h 2340"/>
                <a:gd name="T2" fmla="*/ 200819 w 3744"/>
                <a:gd name="T3" fmla="*/ 241300 h 2340"/>
                <a:gd name="T4" fmla="*/ 277019 w 3744"/>
                <a:gd name="T5" fmla="*/ 245269 h 2340"/>
                <a:gd name="T6" fmla="*/ 447675 w 3744"/>
                <a:gd name="T7" fmla="*/ 231775 h 2340"/>
                <a:gd name="T8" fmla="*/ 782638 w 3744"/>
                <a:gd name="T9" fmla="*/ 201613 h 2340"/>
                <a:gd name="T10" fmla="*/ 1285081 w 3744"/>
                <a:gd name="T11" fmla="*/ 152400 h 2340"/>
                <a:gd name="T12" fmla="*/ 1954213 w 3744"/>
                <a:gd name="T13" fmla="*/ 84138 h 2340"/>
                <a:gd name="T14" fmla="*/ 2378075 w 3744"/>
                <a:gd name="T15" fmla="*/ 24606 h 2340"/>
                <a:gd name="T16" fmla="*/ 2455863 w 3744"/>
                <a:gd name="T17" fmla="*/ 7938 h 2340"/>
                <a:gd name="T18" fmla="*/ 2490788 w 3744"/>
                <a:gd name="T19" fmla="*/ 1588 h 2340"/>
                <a:gd name="T20" fmla="*/ 2513806 w 3744"/>
                <a:gd name="T21" fmla="*/ 3175 h 2340"/>
                <a:gd name="T22" fmla="*/ 2557463 w 3744"/>
                <a:gd name="T23" fmla="*/ 17463 h 2340"/>
                <a:gd name="T24" fmla="*/ 2624931 w 3744"/>
                <a:gd name="T25" fmla="*/ 46038 h 2340"/>
                <a:gd name="T26" fmla="*/ 2714625 w 3744"/>
                <a:gd name="T27" fmla="*/ 88900 h 2340"/>
                <a:gd name="T28" fmla="*/ 2828925 w 3744"/>
                <a:gd name="T29" fmla="*/ 146844 h 2340"/>
                <a:gd name="T30" fmla="*/ 2928144 w 3744"/>
                <a:gd name="T31" fmla="*/ 215106 h 2340"/>
                <a:gd name="T32" fmla="*/ 2970213 w 3744"/>
                <a:gd name="T33" fmla="*/ 276225 h 2340"/>
                <a:gd name="T34" fmla="*/ 2966244 w 3744"/>
                <a:gd name="T35" fmla="*/ 323056 h 2340"/>
                <a:gd name="T36" fmla="*/ 2908300 w 3744"/>
                <a:gd name="T37" fmla="*/ 417513 h 2340"/>
                <a:gd name="T38" fmla="*/ 2859088 w 3744"/>
                <a:gd name="T39" fmla="*/ 546100 h 2340"/>
                <a:gd name="T40" fmla="*/ 2828925 w 3744"/>
                <a:gd name="T41" fmla="*/ 707231 h 2340"/>
                <a:gd name="T42" fmla="*/ 2805906 w 3744"/>
                <a:gd name="T43" fmla="*/ 897731 h 2340"/>
                <a:gd name="T44" fmla="*/ 2787650 w 3744"/>
                <a:gd name="T45" fmla="*/ 1042194 h 2340"/>
                <a:gd name="T46" fmla="*/ 2777331 w 3744"/>
                <a:gd name="T47" fmla="*/ 1139825 h 2340"/>
                <a:gd name="T48" fmla="*/ 2770981 w 3744"/>
                <a:gd name="T49" fmla="*/ 1189831 h 2340"/>
                <a:gd name="T50" fmla="*/ 2754313 w 3744"/>
                <a:gd name="T51" fmla="*/ 1321594 h 2340"/>
                <a:gd name="T52" fmla="*/ 2663031 w 3744"/>
                <a:gd name="T53" fmla="*/ 1562100 h 2340"/>
                <a:gd name="T54" fmla="*/ 2504281 w 3744"/>
                <a:gd name="T55" fmla="*/ 1729581 h 2340"/>
                <a:gd name="T56" fmla="*/ 2350294 w 3744"/>
                <a:gd name="T57" fmla="*/ 1822450 h 2340"/>
                <a:gd name="T58" fmla="*/ 2211388 w 3744"/>
                <a:gd name="T59" fmla="*/ 1857375 h 2340"/>
                <a:gd name="T60" fmla="*/ 2189163 w 3744"/>
                <a:gd name="T61" fmla="*/ 1393031 h 2340"/>
                <a:gd name="T62" fmla="*/ 2269331 w 3744"/>
                <a:gd name="T63" fmla="*/ 1356519 h 2340"/>
                <a:gd name="T64" fmla="*/ 2341563 w 3744"/>
                <a:gd name="T65" fmla="*/ 1277144 h 2340"/>
                <a:gd name="T66" fmla="*/ 2394744 w 3744"/>
                <a:gd name="T67" fmla="*/ 1158081 h 2340"/>
                <a:gd name="T68" fmla="*/ 2436019 w 3744"/>
                <a:gd name="T69" fmla="*/ 1015206 h 2340"/>
                <a:gd name="T70" fmla="*/ 2461419 w 3744"/>
                <a:gd name="T71" fmla="*/ 847725 h 2340"/>
                <a:gd name="T72" fmla="*/ 2475706 w 3744"/>
                <a:gd name="T73" fmla="*/ 655638 h 2340"/>
                <a:gd name="T74" fmla="*/ 2472531 w 3744"/>
                <a:gd name="T75" fmla="*/ 473869 h 2340"/>
                <a:gd name="T76" fmla="*/ 2454275 w 3744"/>
                <a:gd name="T77" fmla="*/ 349250 h 2340"/>
                <a:gd name="T78" fmla="*/ 2417763 w 3744"/>
                <a:gd name="T79" fmla="*/ 280988 h 2340"/>
                <a:gd name="T80" fmla="*/ 2345531 w 3744"/>
                <a:gd name="T81" fmla="*/ 261144 h 2340"/>
                <a:gd name="T82" fmla="*/ 2234406 w 3744"/>
                <a:gd name="T83" fmla="*/ 254794 h 2340"/>
                <a:gd name="T84" fmla="*/ 2124869 w 3744"/>
                <a:gd name="T85" fmla="*/ 257969 h 2340"/>
                <a:gd name="T86" fmla="*/ 1983581 w 3744"/>
                <a:gd name="T87" fmla="*/ 262731 h 2340"/>
                <a:gd name="T88" fmla="*/ 1806575 w 3744"/>
                <a:gd name="T89" fmla="*/ 271463 h 2340"/>
                <a:gd name="T90" fmla="*/ 1596231 w 3744"/>
                <a:gd name="T91" fmla="*/ 283369 h 2340"/>
                <a:gd name="T92" fmla="*/ 1254919 w 3744"/>
                <a:gd name="T93" fmla="*/ 306388 h 2340"/>
                <a:gd name="T94" fmla="*/ 819150 w 3744"/>
                <a:gd name="T95" fmla="*/ 346075 h 2340"/>
                <a:gd name="T96" fmla="*/ 482600 w 3744"/>
                <a:gd name="T97" fmla="*/ 390525 h 2340"/>
                <a:gd name="T98" fmla="*/ 401638 w 3744"/>
                <a:gd name="T99" fmla="*/ 404019 h 2340"/>
                <a:gd name="T100" fmla="*/ 346869 w 3744"/>
                <a:gd name="T101" fmla="*/ 410369 h 2340"/>
                <a:gd name="T102" fmla="*/ 255588 w 3744"/>
                <a:gd name="T103" fmla="*/ 404019 h 2340"/>
                <a:gd name="T104" fmla="*/ 151606 w 3744"/>
                <a:gd name="T105" fmla="*/ 377031 h 2340"/>
                <a:gd name="T106" fmla="*/ 50006 w 3744"/>
                <a:gd name="T107" fmla="*/ 324644 h 2340"/>
                <a:gd name="T108" fmla="*/ 7144 w 3744"/>
                <a:gd name="T109" fmla="*/ 283369 h 2340"/>
                <a:gd name="T110" fmla="*/ 794 w 3744"/>
                <a:gd name="T111" fmla="*/ 250031 h 2340"/>
                <a:gd name="T112" fmla="*/ 46831 w 3744"/>
                <a:gd name="T113" fmla="*/ 223044 h 2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44" h="2340">
                  <a:moveTo>
                    <a:pt x="59" y="281"/>
                  </a:moveTo>
                  <a:lnTo>
                    <a:pt x="71" y="281"/>
                  </a:lnTo>
                  <a:lnTo>
                    <a:pt x="82" y="281"/>
                  </a:lnTo>
                  <a:lnTo>
                    <a:pt x="97" y="283"/>
                  </a:lnTo>
                  <a:lnTo>
                    <a:pt x="113" y="285"/>
                  </a:lnTo>
                  <a:lnTo>
                    <a:pt x="130" y="286"/>
                  </a:lnTo>
                  <a:lnTo>
                    <a:pt x="147" y="288"/>
                  </a:lnTo>
                  <a:lnTo>
                    <a:pt x="168" y="290"/>
                  </a:lnTo>
                  <a:lnTo>
                    <a:pt x="190" y="292"/>
                  </a:lnTo>
                  <a:lnTo>
                    <a:pt x="201" y="294"/>
                  </a:lnTo>
                  <a:lnTo>
                    <a:pt x="213" y="296"/>
                  </a:lnTo>
                  <a:lnTo>
                    <a:pt x="224" y="298"/>
                  </a:lnTo>
                  <a:lnTo>
                    <a:pt x="234" y="300"/>
                  </a:lnTo>
                  <a:lnTo>
                    <a:pt x="253" y="304"/>
                  </a:lnTo>
                  <a:lnTo>
                    <a:pt x="272" y="306"/>
                  </a:lnTo>
                  <a:lnTo>
                    <a:pt x="287" y="308"/>
                  </a:lnTo>
                  <a:lnTo>
                    <a:pt x="303" y="309"/>
                  </a:lnTo>
                  <a:lnTo>
                    <a:pt x="316" y="309"/>
                  </a:lnTo>
                  <a:lnTo>
                    <a:pt x="328" y="309"/>
                  </a:lnTo>
                  <a:lnTo>
                    <a:pt x="335" y="309"/>
                  </a:lnTo>
                  <a:lnTo>
                    <a:pt x="349" y="309"/>
                  </a:lnTo>
                  <a:lnTo>
                    <a:pt x="368" y="308"/>
                  </a:lnTo>
                  <a:lnTo>
                    <a:pt x="389" y="306"/>
                  </a:lnTo>
                  <a:lnTo>
                    <a:pt x="416" y="304"/>
                  </a:lnTo>
                  <a:lnTo>
                    <a:pt x="445" y="302"/>
                  </a:lnTo>
                  <a:lnTo>
                    <a:pt x="481" y="300"/>
                  </a:lnTo>
                  <a:lnTo>
                    <a:pt x="520" y="296"/>
                  </a:lnTo>
                  <a:lnTo>
                    <a:pt x="564" y="292"/>
                  </a:lnTo>
                  <a:lnTo>
                    <a:pt x="610" y="288"/>
                  </a:lnTo>
                  <a:lnTo>
                    <a:pt x="662" y="283"/>
                  </a:lnTo>
                  <a:lnTo>
                    <a:pt x="719" y="279"/>
                  </a:lnTo>
                  <a:lnTo>
                    <a:pt x="779" y="273"/>
                  </a:lnTo>
                  <a:lnTo>
                    <a:pt x="844" y="267"/>
                  </a:lnTo>
                  <a:lnTo>
                    <a:pt x="913" y="260"/>
                  </a:lnTo>
                  <a:lnTo>
                    <a:pt x="986" y="254"/>
                  </a:lnTo>
                  <a:lnTo>
                    <a:pt x="1065" y="246"/>
                  </a:lnTo>
                  <a:lnTo>
                    <a:pt x="1145" y="238"/>
                  </a:lnTo>
                  <a:lnTo>
                    <a:pt x="1232" y="229"/>
                  </a:lnTo>
                  <a:lnTo>
                    <a:pt x="1322" y="221"/>
                  </a:lnTo>
                  <a:lnTo>
                    <a:pt x="1418" y="212"/>
                  </a:lnTo>
                  <a:lnTo>
                    <a:pt x="1516" y="202"/>
                  </a:lnTo>
                  <a:lnTo>
                    <a:pt x="1619" y="192"/>
                  </a:lnTo>
                  <a:lnTo>
                    <a:pt x="1727" y="181"/>
                  </a:lnTo>
                  <a:lnTo>
                    <a:pt x="1838" y="169"/>
                  </a:lnTo>
                  <a:lnTo>
                    <a:pt x="1955" y="158"/>
                  </a:lnTo>
                  <a:lnTo>
                    <a:pt x="2076" y="146"/>
                  </a:lnTo>
                  <a:lnTo>
                    <a:pt x="2201" y="133"/>
                  </a:lnTo>
                  <a:lnTo>
                    <a:pt x="2330" y="119"/>
                  </a:lnTo>
                  <a:lnTo>
                    <a:pt x="2462" y="106"/>
                  </a:lnTo>
                  <a:lnTo>
                    <a:pt x="2600" y="93"/>
                  </a:lnTo>
                  <a:lnTo>
                    <a:pt x="2742" y="79"/>
                  </a:lnTo>
                  <a:lnTo>
                    <a:pt x="2777" y="71"/>
                  </a:lnTo>
                  <a:lnTo>
                    <a:pt x="2813" y="64"/>
                  </a:lnTo>
                  <a:lnTo>
                    <a:pt x="2886" y="52"/>
                  </a:lnTo>
                  <a:lnTo>
                    <a:pt x="2959" y="39"/>
                  </a:lnTo>
                  <a:lnTo>
                    <a:pt x="2996" y="31"/>
                  </a:lnTo>
                  <a:lnTo>
                    <a:pt x="3032" y="25"/>
                  </a:lnTo>
                  <a:lnTo>
                    <a:pt x="3044" y="22"/>
                  </a:lnTo>
                  <a:lnTo>
                    <a:pt x="3055" y="18"/>
                  </a:lnTo>
                  <a:lnTo>
                    <a:pt x="3067" y="16"/>
                  </a:lnTo>
                  <a:lnTo>
                    <a:pt x="3076" y="14"/>
                  </a:lnTo>
                  <a:lnTo>
                    <a:pt x="3086" y="12"/>
                  </a:lnTo>
                  <a:lnTo>
                    <a:pt x="3094" y="10"/>
                  </a:lnTo>
                  <a:lnTo>
                    <a:pt x="3101" y="8"/>
                  </a:lnTo>
                  <a:lnTo>
                    <a:pt x="3109" y="6"/>
                  </a:lnTo>
                  <a:lnTo>
                    <a:pt x="3117" y="4"/>
                  </a:lnTo>
                  <a:lnTo>
                    <a:pt x="3122" y="4"/>
                  </a:lnTo>
                  <a:lnTo>
                    <a:pt x="3128" y="2"/>
                  </a:lnTo>
                  <a:lnTo>
                    <a:pt x="3134" y="2"/>
                  </a:lnTo>
                  <a:lnTo>
                    <a:pt x="3138" y="2"/>
                  </a:lnTo>
                  <a:lnTo>
                    <a:pt x="3142" y="0"/>
                  </a:lnTo>
                  <a:lnTo>
                    <a:pt x="3145" y="0"/>
                  </a:lnTo>
                  <a:lnTo>
                    <a:pt x="3149" y="0"/>
                  </a:lnTo>
                  <a:lnTo>
                    <a:pt x="3153" y="0"/>
                  </a:lnTo>
                  <a:lnTo>
                    <a:pt x="3157" y="2"/>
                  </a:lnTo>
                  <a:lnTo>
                    <a:pt x="3163" y="2"/>
                  </a:lnTo>
                  <a:lnTo>
                    <a:pt x="3167" y="4"/>
                  </a:lnTo>
                  <a:lnTo>
                    <a:pt x="3174" y="4"/>
                  </a:lnTo>
                  <a:lnTo>
                    <a:pt x="3180" y="6"/>
                  </a:lnTo>
                  <a:lnTo>
                    <a:pt x="3188" y="10"/>
                  </a:lnTo>
                  <a:lnTo>
                    <a:pt x="3195" y="12"/>
                  </a:lnTo>
                  <a:lnTo>
                    <a:pt x="3203" y="16"/>
                  </a:lnTo>
                  <a:lnTo>
                    <a:pt x="3213" y="18"/>
                  </a:lnTo>
                  <a:lnTo>
                    <a:pt x="3222" y="22"/>
                  </a:lnTo>
                  <a:lnTo>
                    <a:pt x="3234" y="25"/>
                  </a:lnTo>
                  <a:lnTo>
                    <a:pt x="3243" y="31"/>
                  </a:lnTo>
                  <a:lnTo>
                    <a:pt x="3255" y="35"/>
                  </a:lnTo>
                  <a:lnTo>
                    <a:pt x="3268" y="41"/>
                  </a:lnTo>
                  <a:lnTo>
                    <a:pt x="3280" y="47"/>
                  </a:lnTo>
                  <a:lnTo>
                    <a:pt x="3293" y="52"/>
                  </a:lnTo>
                  <a:lnTo>
                    <a:pt x="3307" y="58"/>
                  </a:lnTo>
                  <a:lnTo>
                    <a:pt x="3322" y="64"/>
                  </a:lnTo>
                  <a:lnTo>
                    <a:pt x="3337" y="71"/>
                  </a:lnTo>
                  <a:lnTo>
                    <a:pt x="3353" y="79"/>
                  </a:lnTo>
                  <a:lnTo>
                    <a:pt x="3368" y="87"/>
                  </a:lnTo>
                  <a:lnTo>
                    <a:pt x="3385" y="95"/>
                  </a:lnTo>
                  <a:lnTo>
                    <a:pt x="3403" y="102"/>
                  </a:lnTo>
                  <a:lnTo>
                    <a:pt x="3420" y="112"/>
                  </a:lnTo>
                  <a:lnTo>
                    <a:pt x="3439" y="121"/>
                  </a:lnTo>
                  <a:lnTo>
                    <a:pt x="3458" y="131"/>
                  </a:lnTo>
                  <a:lnTo>
                    <a:pt x="3477" y="141"/>
                  </a:lnTo>
                  <a:lnTo>
                    <a:pt x="3499" y="152"/>
                  </a:lnTo>
                  <a:lnTo>
                    <a:pt x="3520" y="162"/>
                  </a:lnTo>
                  <a:lnTo>
                    <a:pt x="3541" y="173"/>
                  </a:lnTo>
                  <a:lnTo>
                    <a:pt x="3564" y="185"/>
                  </a:lnTo>
                  <a:lnTo>
                    <a:pt x="3585" y="198"/>
                  </a:lnTo>
                  <a:lnTo>
                    <a:pt x="3606" y="210"/>
                  </a:lnTo>
                  <a:lnTo>
                    <a:pt x="3625" y="223"/>
                  </a:lnTo>
                  <a:lnTo>
                    <a:pt x="3643" y="235"/>
                  </a:lnTo>
                  <a:lnTo>
                    <a:pt x="3660" y="246"/>
                  </a:lnTo>
                  <a:lnTo>
                    <a:pt x="3675" y="258"/>
                  </a:lnTo>
                  <a:lnTo>
                    <a:pt x="3689" y="271"/>
                  </a:lnTo>
                  <a:lnTo>
                    <a:pt x="3700" y="283"/>
                  </a:lnTo>
                  <a:lnTo>
                    <a:pt x="3710" y="294"/>
                  </a:lnTo>
                  <a:lnTo>
                    <a:pt x="3719" y="306"/>
                  </a:lnTo>
                  <a:lnTo>
                    <a:pt x="3727" y="315"/>
                  </a:lnTo>
                  <a:lnTo>
                    <a:pt x="3735" y="327"/>
                  </a:lnTo>
                  <a:lnTo>
                    <a:pt x="3739" y="338"/>
                  </a:lnTo>
                  <a:lnTo>
                    <a:pt x="3742" y="348"/>
                  </a:lnTo>
                  <a:lnTo>
                    <a:pt x="3744" y="359"/>
                  </a:lnTo>
                  <a:lnTo>
                    <a:pt x="3744" y="369"/>
                  </a:lnTo>
                  <a:lnTo>
                    <a:pt x="3744" y="375"/>
                  </a:lnTo>
                  <a:lnTo>
                    <a:pt x="3744" y="381"/>
                  </a:lnTo>
                  <a:lnTo>
                    <a:pt x="3742" y="386"/>
                  </a:lnTo>
                  <a:lnTo>
                    <a:pt x="3740" y="394"/>
                  </a:lnTo>
                  <a:lnTo>
                    <a:pt x="3737" y="407"/>
                  </a:lnTo>
                  <a:lnTo>
                    <a:pt x="3729" y="421"/>
                  </a:lnTo>
                  <a:lnTo>
                    <a:pt x="3721" y="438"/>
                  </a:lnTo>
                  <a:lnTo>
                    <a:pt x="3712" y="453"/>
                  </a:lnTo>
                  <a:lnTo>
                    <a:pt x="3700" y="471"/>
                  </a:lnTo>
                  <a:lnTo>
                    <a:pt x="3687" y="488"/>
                  </a:lnTo>
                  <a:lnTo>
                    <a:pt x="3675" y="507"/>
                  </a:lnTo>
                  <a:lnTo>
                    <a:pt x="3664" y="526"/>
                  </a:lnTo>
                  <a:lnTo>
                    <a:pt x="3654" y="546"/>
                  </a:lnTo>
                  <a:lnTo>
                    <a:pt x="3643" y="567"/>
                  </a:lnTo>
                  <a:lnTo>
                    <a:pt x="3633" y="590"/>
                  </a:lnTo>
                  <a:lnTo>
                    <a:pt x="3625" y="613"/>
                  </a:lnTo>
                  <a:lnTo>
                    <a:pt x="3618" y="636"/>
                  </a:lnTo>
                  <a:lnTo>
                    <a:pt x="3608" y="661"/>
                  </a:lnTo>
                  <a:lnTo>
                    <a:pt x="3602" y="688"/>
                  </a:lnTo>
                  <a:lnTo>
                    <a:pt x="3595" y="713"/>
                  </a:lnTo>
                  <a:lnTo>
                    <a:pt x="3589" y="741"/>
                  </a:lnTo>
                  <a:lnTo>
                    <a:pt x="3583" y="770"/>
                  </a:lnTo>
                  <a:lnTo>
                    <a:pt x="3577" y="799"/>
                  </a:lnTo>
                  <a:lnTo>
                    <a:pt x="3572" y="830"/>
                  </a:lnTo>
                  <a:lnTo>
                    <a:pt x="3568" y="860"/>
                  </a:lnTo>
                  <a:lnTo>
                    <a:pt x="3564" y="891"/>
                  </a:lnTo>
                  <a:lnTo>
                    <a:pt x="3558" y="929"/>
                  </a:lnTo>
                  <a:lnTo>
                    <a:pt x="3554" y="966"/>
                  </a:lnTo>
                  <a:lnTo>
                    <a:pt x="3550" y="1002"/>
                  </a:lnTo>
                  <a:lnTo>
                    <a:pt x="3547" y="1035"/>
                  </a:lnTo>
                  <a:lnTo>
                    <a:pt x="3541" y="1070"/>
                  </a:lnTo>
                  <a:lnTo>
                    <a:pt x="3537" y="1100"/>
                  </a:lnTo>
                  <a:lnTo>
                    <a:pt x="3535" y="1131"/>
                  </a:lnTo>
                  <a:lnTo>
                    <a:pt x="3531" y="1162"/>
                  </a:lnTo>
                  <a:lnTo>
                    <a:pt x="3527" y="1189"/>
                  </a:lnTo>
                  <a:lnTo>
                    <a:pt x="3524" y="1217"/>
                  </a:lnTo>
                  <a:lnTo>
                    <a:pt x="3522" y="1242"/>
                  </a:lnTo>
                  <a:lnTo>
                    <a:pt x="3518" y="1267"/>
                  </a:lnTo>
                  <a:lnTo>
                    <a:pt x="3516" y="1290"/>
                  </a:lnTo>
                  <a:lnTo>
                    <a:pt x="3512" y="1313"/>
                  </a:lnTo>
                  <a:lnTo>
                    <a:pt x="3510" y="1334"/>
                  </a:lnTo>
                  <a:lnTo>
                    <a:pt x="3508" y="1354"/>
                  </a:lnTo>
                  <a:lnTo>
                    <a:pt x="3506" y="1373"/>
                  </a:lnTo>
                  <a:lnTo>
                    <a:pt x="3504" y="1390"/>
                  </a:lnTo>
                  <a:lnTo>
                    <a:pt x="3502" y="1407"/>
                  </a:lnTo>
                  <a:lnTo>
                    <a:pt x="3501" y="1423"/>
                  </a:lnTo>
                  <a:lnTo>
                    <a:pt x="3499" y="1436"/>
                  </a:lnTo>
                  <a:lnTo>
                    <a:pt x="3497" y="1448"/>
                  </a:lnTo>
                  <a:lnTo>
                    <a:pt x="3497" y="1459"/>
                  </a:lnTo>
                  <a:lnTo>
                    <a:pt x="3495" y="1471"/>
                  </a:lnTo>
                  <a:lnTo>
                    <a:pt x="3495" y="1480"/>
                  </a:lnTo>
                  <a:lnTo>
                    <a:pt x="3493" y="1488"/>
                  </a:lnTo>
                  <a:lnTo>
                    <a:pt x="3493" y="1494"/>
                  </a:lnTo>
                  <a:lnTo>
                    <a:pt x="3491" y="1499"/>
                  </a:lnTo>
                  <a:lnTo>
                    <a:pt x="3491" y="1503"/>
                  </a:lnTo>
                  <a:lnTo>
                    <a:pt x="3491" y="1507"/>
                  </a:lnTo>
                  <a:lnTo>
                    <a:pt x="3491" y="1509"/>
                  </a:lnTo>
                  <a:lnTo>
                    <a:pt x="3485" y="1563"/>
                  </a:lnTo>
                  <a:lnTo>
                    <a:pt x="3479" y="1615"/>
                  </a:lnTo>
                  <a:lnTo>
                    <a:pt x="3470" y="1665"/>
                  </a:lnTo>
                  <a:lnTo>
                    <a:pt x="3458" y="1714"/>
                  </a:lnTo>
                  <a:lnTo>
                    <a:pt x="3447" y="1760"/>
                  </a:lnTo>
                  <a:lnTo>
                    <a:pt x="3431" y="1805"/>
                  </a:lnTo>
                  <a:lnTo>
                    <a:pt x="3416" y="1849"/>
                  </a:lnTo>
                  <a:lnTo>
                    <a:pt x="3397" y="1891"/>
                  </a:lnTo>
                  <a:lnTo>
                    <a:pt x="3378" y="1929"/>
                  </a:lnTo>
                  <a:lnTo>
                    <a:pt x="3355" y="1968"/>
                  </a:lnTo>
                  <a:lnTo>
                    <a:pt x="3332" y="2004"/>
                  </a:lnTo>
                  <a:lnTo>
                    <a:pt x="3307" y="2039"/>
                  </a:lnTo>
                  <a:lnTo>
                    <a:pt x="3278" y="2070"/>
                  </a:lnTo>
                  <a:lnTo>
                    <a:pt x="3249" y="2100"/>
                  </a:lnTo>
                  <a:lnTo>
                    <a:pt x="3218" y="2129"/>
                  </a:lnTo>
                  <a:lnTo>
                    <a:pt x="3186" y="2156"/>
                  </a:lnTo>
                  <a:lnTo>
                    <a:pt x="3155" y="2179"/>
                  </a:lnTo>
                  <a:lnTo>
                    <a:pt x="3126" y="2200"/>
                  </a:lnTo>
                  <a:lnTo>
                    <a:pt x="3097" y="2221"/>
                  </a:lnTo>
                  <a:lnTo>
                    <a:pt x="3071" y="2238"/>
                  </a:lnTo>
                  <a:lnTo>
                    <a:pt x="3042" y="2256"/>
                  </a:lnTo>
                  <a:lnTo>
                    <a:pt x="3015" y="2271"/>
                  </a:lnTo>
                  <a:lnTo>
                    <a:pt x="2988" y="2284"/>
                  </a:lnTo>
                  <a:lnTo>
                    <a:pt x="2961" y="2296"/>
                  </a:lnTo>
                  <a:lnTo>
                    <a:pt x="2934" y="2306"/>
                  </a:lnTo>
                  <a:lnTo>
                    <a:pt x="2909" y="2315"/>
                  </a:lnTo>
                  <a:lnTo>
                    <a:pt x="2884" y="2323"/>
                  </a:lnTo>
                  <a:lnTo>
                    <a:pt x="2859" y="2331"/>
                  </a:lnTo>
                  <a:lnTo>
                    <a:pt x="2834" y="2334"/>
                  </a:lnTo>
                  <a:lnTo>
                    <a:pt x="2811" y="2338"/>
                  </a:lnTo>
                  <a:lnTo>
                    <a:pt x="2786" y="2340"/>
                  </a:lnTo>
                  <a:lnTo>
                    <a:pt x="2763" y="2340"/>
                  </a:lnTo>
                  <a:lnTo>
                    <a:pt x="2739" y="2050"/>
                  </a:lnTo>
                  <a:lnTo>
                    <a:pt x="2725" y="1904"/>
                  </a:lnTo>
                  <a:lnTo>
                    <a:pt x="2714" y="1759"/>
                  </a:lnTo>
                  <a:lnTo>
                    <a:pt x="2727" y="1759"/>
                  </a:lnTo>
                  <a:lnTo>
                    <a:pt x="2742" y="1757"/>
                  </a:lnTo>
                  <a:lnTo>
                    <a:pt x="2758" y="1755"/>
                  </a:lnTo>
                  <a:lnTo>
                    <a:pt x="2773" y="1751"/>
                  </a:lnTo>
                  <a:lnTo>
                    <a:pt x="2786" y="1747"/>
                  </a:lnTo>
                  <a:lnTo>
                    <a:pt x="2802" y="1741"/>
                  </a:lnTo>
                  <a:lnTo>
                    <a:pt x="2817" y="1734"/>
                  </a:lnTo>
                  <a:lnTo>
                    <a:pt x="2831" y="1728"/>
                  </a:lnTo>
                  <a:lnTo>
                    <a:pt x="2846" y="1718"/>
                  </a:lnTo>
                  <a:lnTo>
                    <a:pt x="2859" y="1709"/>
                  </a:lnTo>
                  <a:lnTo>
                    <a:pt x="2873" y="1699"/>
                  </a:lnTo>
                  <a:lnTo>
                    <a:pt x="2886" y="1686"/>
                  </a:lnTo>
                  <a:lnTo>
                    <a:pt x="2900" y="1674"/>
                  </a:lnTo>
                  <a:lnTo>
                    <a:pt x="2913" y="1659"/>
                  </a:lnTo>
                  <a:lnTo>
                    <a:pt x="2925" y="1643"/>
                  </a:lnTo>
                  <a:lnTo>
                    <a:pt x="2938" y="1628"/>
                  </a:lnTo>
                  <a:lnTo>
                    <a:pt x="2950" y="1609"/>
                  </a:lnTo>
                  <a:lnTo>
                    <a:pt x="2959" y="1590"/>
                  </a:lnTo>
                  <a:lnTo>
                    <a:pt x="2971" y="1570"/>
                  </a:lnTo>
                  <a:lnTo>
                    <a:pt x="2980" y="1549"/>
                  </a:lnTo>
                  <a:lnTo>
                    <a:pt x="2990" y="1528"/>
                  </a:lnTo>
                  <a:lnTo>
                    <a:pt x="3000" y="1505"/>
                  </a:lnTo>
                  <a:lnTo>
                    <a:pt x="3009" y="1482"/>
                  </a:lnTo>
                  <a:lnTo>
                    <a:pt x="3017" y="1459"/>
                  </a:lnTo>
                  <a:lnTo>
                    <a:pt x="3026" y="1436"/>
                  </a:lnTo>
                  <a:lnTo>
                    <a:pt x="3034" y="1411"/>
                  </a:lnTo>
                  <a:lnTo>
                    <a:pt x="3042" y="1386"/>
                  </a:lnTo>
                  <a:lnTo>
                    <a:pt x="3049" y="1359"/>
                  </a:lnTo>
                  <a:lnTo>
                    <a:pt x="3055" y="1334"/>
                  </a:lnTo>
                  <a:lnTo>
                    <a:pt x="3063" y="1306"/>
                  </a:lnTo>
                  <a:lnTo>
                    <a:pt x="3069" y="1279"/>
                  </a:lnTo>
                  <a:lnTo>
                    <a:pt x="3074" y="1250"/>
                  </a:lnTo>
                  <a:lnTo>
                    <a:pt x="3080" y="1221"/>
                  </a:lnTo>
                  <a:lnTo>
                    <a:pt x="3084" y="1192"/>
                  </a:lnTo>
                  <a:lnTo>
                    <a:pt x="3090" y="1162"/>
                  </a:lnTo>
                  <a:lnTo>
                    <a:pt x="3094" y="1131"/>
                  </a:lnTo>
                  <a:lnTo>
                    <a:pt x="3097" y="1100"/>
                  </a:lnTo>
                  <a:lnTo>
                    <a:pt x="3101" y="1068"/>
                  </a:lnTo>
                  <a:lnTo>
                    <a:pt x="3105" y="1035"/>
                  </a:lnTo>
                  <a:lnTo>
                    <a:pt x="3109" y="1002"/>
                  </a:lnTo>
                  <a:lnTo>
                    <a:pt x="3111" y="968"/>
                  </a:lnTo>
                  <a:lnTo>
                    <a:pt x="3113" y="933"/>
                  </a:lnTo>
                  <a:lnTo>
                    <a:pt x="3115" y="899"/>
                  </a:lnTo>
                  <a:lnTo>
                    <a:pt x="3117" y="862"/>
                  </a:lnTo>
                  <a:lnTo>
                    <a:pt x="3119" y="826"/>
                  </a:lnTo>
                  <a:lnTo>
                    <a:pt x="3119" y="789"/>
                  </a:lnTo>
                  <a:lnTo>
                    <a:pt x="3119" y="751"/>
                  </a:lnTo>
                  <a:lnTo>
                    <a:pt x="3120" y="714"/>
                  </a:lnTo>
                  <a:lnTo>
                    <a:pt x="3119" y="684"/>
                  </a:lnTo>
                  <a:lnTo>
                    <a:pt x="3119" y="653"/>
                  </a:lnTo>
                  <a:lnTo>
                    <a:pt x="3117" y="624"/>
                  </a:lnTo>
                  <a:lnTo>
                    <a:pt x="3115" y="597"/>
                  </a:lnTo>
                  <a:lnTo>
                    <a:pt x="3113" y="572"/>
                  </a:lnTo>
                  <a:lnTo>
                    <a:pt x="3111" y="547"/>
                  </a:lnTo>
                  <a:lnTo>
                    <a:pt x="3107" y="523"/>
                  </a:lnTo>
                  <a:lnTo>
                    <a:pt x="3103" y="501"/>
                  </a:lnTo>
                  <a:lnTo>
                    <a:pt x="3099" y="480"/>
                  </a:lnTo>
                  <a:lnTo>
                    <a:pt x="3096" y="459"/>
                  </a:lnTo>
                  <a:lnTo>
                    <a:pt x="3092" y="440"/>
                  </a:lnTo>
                  <a:lnTo>
                    <a:pt x="3086" y="423"/>
                  </a:lnTo>
                  <a:lnTo>
                    <a:pt x="3080" y="405"/>
                  </a:lnTo>
                  <a:lnTo>
                    <a:pt x="3074" y="390"/>
                  </a:lnTo>
                  <a:lnTo>
                    <a:pt x="3069" y="377"/>
                  </a:lnTo>
                  <a:lnTo>
                    <a:pt x="3061" y="363"/>
                  </a:lnTo>
                  <a:lnTo>
                    <a:pt x="3053" y="357"/>
                  </a:lnTo>
                  <a:lnTo>
                    <a:pt x="3046" y="354"/>
                  </a:lnTo>
                  <a:lnTo>
                    <a:pt x="3036" y="348"/>
                  </a:lnTo>
                  <a:lnTo>
                    <a:pt x="3024" y="344"/>
                  </a:lnTo>
                  <a:lnTo>
                    <a:pt x="3013" y="340"/>
                  </a:lnTo>
                  <a:lnTo>
                    <a:pt x="3000" y="336"/>
                  </a:lnTo>
                  <a:lnTo>
                    <a:pt x="2986" y="334"/>
                  </a:lnTo>
                  <a:lnTo>
                    <a:pt x="2971" y="331"/>
                  </a:lnTo>
                  <a:lnTo>
                    <a:pt x="2955" y="329"/>
                  </a:lnTo>
                  <a:lnTo>
                    <a:pt x="2938" y="327"/>
                  </a:lnTo>
                  <a:lnTo>
                    <a:pt x="2919" y="325"/>
                  </a:lnTo>
                  <a:lnTo>
                    <a:pt x="2900" y="323"/>
                  </a:lnTo>
                  <a:lnTo>
                    <a:pt x="2881" y="323"/>
                  </a:lnTo>
                  <a:lnTo>
                    <a:pt x="2859" y="323"/>
                  </a:lnTo>
                  <a:lnTo>
                    <a:pt x="2836" y="321"/>
                  </a:lnTo>
                  <a:lnTo>
                    <a:pt x="2815" y="321"/>
                  </a:lnTo>
                  <a:lnTo>
                    <a:pt x="2798" y="321"/>
                  </a:lnTo>
                  <a:lnTo>
                    <a:pt x="2781" y="321"/>
                  </a:lnTo>
                  <a:lnTo>
                    <a:pt x="2762" y="323"/>
                  </a:lnTo>
                  <a:lnTo>
                    <a:pt x="2742" y="323"/>
                  </a:lnTo>
                  <a:lnTo>
                    <a:pt x="2721" y="323"/>
                  </a:lnTo>
                  <a:lnTo>
                    <a:pt x="2700" y="323"/>
                  </a:lnTo>
                  <a:lnTo>
                    <a:pt x="2677" y="325"/>
                  </a:lnTo>
                  <a:lnTo>
                    <a:pt x="2654" y="325"/>
                  </a:lnTo>
                  <a:lnTo>
                    <a:pt x="2631" y="325"/>
                  </a:lnTo>
                  <a:lnTo>
                    <a:pt x="2606" y="327"/>
                  </a:lnTo>
                  <a:lnTo>
                    <a:pt x="2581" y="327"/>
                  </a:lnTo>
                  <a:lnTo>
                    <a:pt x="2554" y="329"/>
                  </a:lnTo>
                  <a:lnTo>
                    <a:pt x="2527" y="331"/>
                  </a:lnTo>
                  <a:lnTo>
                    <a:pt x="2499" y="331"/>
                  </a:lnTo>
                  <a:lnTo>
                    <a:pt x="2470" y="333"/>
                  </a:lnTo>
                  <a:lnTo>
                    <a:pt x="2439" y="334"/>
                  </a:lnTo>
                  <a:lnTo>
                    <a:pt x="2408" y="336"/>
                  </a:lnTo>
                  <a:lnTo>
                    <a:pt x="2376" y="336"/>
                  </a:lnTo>
                  <a:lnTo>
                    <a:pt x="2343" y="338"/>
                  </a:lnTo>
                  <a:lnTo>
                    <a:pt x="2310" y="340"/>
                  </a:lnTo>
                  <a:lnTo>
                    <a:pt x="2276" y="342"/>
                  </a:lnTo>
                  <a:lnTo>
                    <a:pt x="2239" y="344"/>
                  </a:lnTo>
                  <a:lnTo>
                    <a:pt x="2203" y="346"/>
                  </a:lnTo>
                  <a:lnTo>
                    <a:pt x="2167" y="350"/>
                  </a:lnTo>
                  <a:lnTo>
                    <a:pt x="2128" y="352"/>
                  </a:lnTo>
                  <a:lnTo>
                    <a:pt x="2090" y="354"/>
                  </a:lnTo>
                  <a:lnTo>
                    <a:pt x="2051" y="356"/>
                  </a:lnTo>
                  <a:lnTo>
                    <a:pt x="2011" y="357"/>
                  </a:lnTo>
                  <a:lnTo>
                    <a:pt x="1969" y="361"/>
                  </a:lnTo>
                  <a:lnTo>
                    <a:pt x="1927" y="363"/>
                  </a:lnTo>
                  <a:lnTo>
                    <a:pt x="1884" y="367"/>
                  </a:lnTo>
                  <a:lnTo>
                    <a:pt x="1840" y="369"/>
                  </a:lnTo>
                  <a:lnTo>
                    <a:pt x="1752" y="375"/>
                  </a:lnTo>
                  <a:lnTo>
                    <a:pt x="1666" y="381"/>
                  </a:lnTo>
                  <a:lnTo>
                    <a:pt x="1581" y="386"/>
                  </a:lnTo>
                  <a:lnTo>
                    <a:pt x="1499" y="394"/>
                  </a:lnTo>
                  <a:lnTo>
                    <a:pt x="1416" y="400"/>
                  </a:lnTo>
                  <a:lnTo>
                    <a:pt x="1335" y="407"/>
                  </a:lnTo>
                  <a:lnTo>
                    <a:pt x="1257" y="415"/>
                  </a:lnTo>
                  <a:lnTo>
                    <a:pt x="1180" y="421"/>
                  </a:lnTo>
                  <a:lnTo>
                    <a:pt x="1105" y="428"/>
                  </a:lnTo>
                  <a:lnTo>
                    <a:pt x="1032" y="436"/>
                  </a:lnTo>
                  <a:lnTo>
                    <a:pt x="959" y="446"/>
                  </a:lnTo>
                  <a:lnTo>
                    <a:pt x="890" y="453"/>
                  </a:lnTo>
                  <a:lnTo>
                    <a:pt x="821" y="461"/>
                  </a:lnTo>
                  <a:lnTo>
                    <a:pt x="754" y="471"/>
                  </a:lnTo>
                  <a:lnTo>
                    <a:pt x="689" y="478"/>
                  </a:lnTo>
                  <a:lnTo>
                    <a:pt x="625" y="488"/>
                  </a:lnTo>
                  <a:lnTo>
                    <a:pt x="608" y="492"/>
                  </a:lnTo>
                  <a:lnTo>
                    <a:pt x="591" y="494"/>
                  </a:lnTo>
                  <a:lnTo>
                    <a:pt x="575" y="498"/>
                  </a:lnTo>
                  <a:lnTo>
                    <a:pt x="560" y="500"/>
                  </a:lnTo>
                  <a:lnTo>
                    <a:pt x="545" y="503"/>
                  </a:lnTo>
                  <a:lnTo>
                    <a:pt x="531" y="505"/>
                  </a:lnTo>
                  <a:lnTo>
                    <a:pt x="518" y="507"/>
                  </a:lnTo>
                  <a:lnTo>
                    <a:pt x="506" y="509"/>
                  </a:lnTo>
                  <a:lnTo>
                    <a:pt x="493" y="511"/>
                  </a:lnTo>
                  <a:lnTo>
                    <a:pt x="483" y="513"/>
                  </a:lnTo>
                  <a:lnTo>
                    <a:pt x="472" y="515"/>
                  </a:lnTo>
                  <a:lnTo>
                    <a:pt x="462" y="515"/>
                  </a:lnTo>
                  <a:lnTo>
                    <a:pt x="453" y="517"/>
                  </a:lnTo>
                  <a:lnTo>
                    <a:pt x="445" y="517"/>
                  </a:lnTo>
                  <a:lnTo>
                    <a:pt x="437" y="517"/>
                  </a:lnTo>
                  <a:lnTo>
                    <a:pt x="429" y="519"/>
                  </a:lnTo>
                  <a:lnTo>
                    <a:pt x="412" y="517"/>
                  </a:lnTo>
                  <a:lnTo>
                    <a:pt x="393" y="517"/>
                  </a:lnTo>
                  <a:lnTo>
                    <a:pt x="376" y="515"/>
                  </a:lnTo>
                  <a:lnTo>
                    <a:pt x="358" y="513"/>
                  </a:lnTo>
                  <a:lnTo>
                    <a:pt x="339" y="511"/>
                  </a:lnTo>
                  <a:lnTo>
                    <a:pt x="322" y="509"/>
                  </a:lnTo>
                  <a:lnTo>
                    <a:pt x="303" y="505"/>
                  </a:lnTo>
                  <a:lnTo>
                    <a:pt x="286" y="501"/>
                  </a:lnTo>
                  <a:lnTo>
                    <a:pt x="266" y="496"/>
                  </a:lnTo>
                  <a:lnTo>
                    <a:pt x="247" y="492"/>
                  </a:lnTo>
                  <a:lnTo>
                    <a:pt x="230" y="486"/>
                  </a:lnTo>
                  <a:lnTo>
                    <a:pt x="211" y="480"/>
                  </a:lnTo>
                  <a:lnTo>
                    <a:pt x="191" y="475"/>
                  </a:lnTo>
                  <a:lnTo>
                    <a:pt x="170" y="467"/>
                  </a:lnTo>
                  <a:lnTo>
                    <a:pt x="132" y="452"/>
                  </a:lnTo>
                  <a:lnTo>
                    <a:pt x="115" y="444"/>
                  </a:lnTo>
                  <a:lnTo>
                    <a:pt x="101" y="434"/>
                  </a:lnTo>
                  <a:lnTo>
                    <a:pt x="86" y="427"/>
                  </a:lnTo>
                  <a:lnTo>
                    <a:pt x="74" y="417"/>
                  </a:lnTo>
                  <a:lnTo>
                    <a:pt x="63" y="409"/>
                  </a:lnTo>
                  <a:lnTo>
                    <a:pt x="51" y="402"/>
                  </a:lnTo>
                  <a:lnTo>
                    <a:pt x="42" y="394"/>
                  </a:lnTo>
                  <a:lnTo>
                    <a:pt x="32" y="386"/>
                  </a:lnTo>
                  <a:lnTo>
                    <a:pt x="24" y="379"/>
                  </a:lnTo>
                  <a:lnTo>
                    <a:pt x="19" y="371"/>
                  </a:lnTo>
                  <a:lnTo>
                    <a:pt x="13" y="365"/>
                  </a:lnTo>
                  <a:lnTo>
                    <a:pt x="9" y="357"/>
                  </a:lnTo>
                  <a:lnTo>
                    <a:pt x="5" y="352"/>
                  </a:lnTo>
                  <a:lnTo>
                    <a:pt x="1" y="346"/>
                  </a:lnTo>
                  <a:lnTo>
                    <a:pt x="1" y="338"/>
                  </a:lnTo>
                  <a:lnTo>
                    <a:pt x="0" y="334"/>
                  </a:lnTo>
                  <a:lnTo>
                    <a:pt x="0" y="327"/>
                  </a:lnTo>
                  <a:lnTo>
                    <a:pt x="1" y="321"/>
                  </a:lnTo>
                  <a:lnTo>
                    <a:pt x="1" y="315"/>
                  </a:lnTo>
                  <a:lnTo>
                    <a:pt x="3" y="309"/>
                  </a:lnTo>
                  <a:lnTo>
                    <a:pt x="9" y="302"/>
                  </a:lnTo>
                  <a:lnTo>
                    <a:pt x="15" y="294"/>
                  </a:lnTo>
                  <a:lnTo>
                    <a:pt x="24" y="288"/>
                  </a:lnTo>
                  <a:lnTo>
                    <a:pt x="34" y="285"/>
                  </a:lnTo>
                  <a:lnTo>
                    <a:pt x="46" y="281"/>
                  </a:lnTo>
                  <a:lnTo>
                    <a:pt x="59" y="281"/>
                  </a:lnTo>
                </a:path>
              </a:pathLst>
            </a:custGeom>
            <a:grpFill/>
            <a:ln w="9525">
              <a:noFill/>
              <a:prstDash val="solid"/>
              <a:round/>
              <a:headEnd/>
              <a:tailEnd/>
            </a:ln>
          </p:spPr>
          <p:txBody>
            <a:bodyPr/>
            <a:lstStyle/>
            <a:p>
              <a:endParaRPr lang="en-US">
                <a:solidFill>
                  <a:prstClr val="black"/>
                </a:solidFill>
              </a:endParaRPr>
            </a:p>
          </p:txBody>
        </p:sp>
        <p:sp>
          <p:nvSpPr>
            <p:cNvPr id="36" name="Freeform 35"/>
            <p:cNvSpPr>
              <a:spLocks/>
            </p:cNvSpPr>
            <p:nvPr/>
          </p:nvSpPr>
          <p:spPr bwMode="auto">
            <a:xfrm>
              <a:off x="3661336" y="3453369"/>
              <a:ext cx="284562" cy="275879"/>
            </a:xfrm>
            <a:custGeom>
              <a:avLst/>
              <a:gdLst>
                <a:gd name="T0" fmla="*/ 42930 w 633"/>
                <a:gd name="T1" fmla="*/ 0 h 616"/>
                <a:gd name="T2" fmla="*/ 50085 w 633"/>
                <a:gd name="T3" fmla="*/ 0 h 616"/>
                <a:gd name="T4" fmla="*/ 58035 w 633"/>
                <a:gd name="T5" fmla="*/ 0 h 616"/>
                <a:gd name="T6" fmla="*/ 68370 w 633"/>
                <a:gd name="T7" fmla="*/ 1588 h 616"/>
                <a:gd name="T8" fmla="*/ 81090 w 633"/>
                <a:gd name="T9" fmla="*/ 3175 h 616"/>
                <a:gd name="T10" fmla="*/ 96196 w 633"/>
                <a:gd name="T11" fmla="*/ 6350 h 616"/>
                <a:gd name="T12" fmla="*/ 111301 w 633"/>
                <a:gd name="T13" fmla="*/ 9525 h 616"/>
                <a:gd name="T14" fmla="*/ 129586 w 633"/>
                <a:gd name="T15" fmla="*/ 11906 h 616"/>
                <a:gd name="T16" fmla="*/ 167746 w 633"/>
                <a:gd name="T17" fmla="*/ 15081 h 616"/>
                <a:gd name="T18" fmla="*/ 222601 w 633"/>
                <a:gd name="T19" fmla="*/ 18256 h 616"/>
                <a:gd name="T20" fmla="*/ 271892 w 633"/>
                <a:gd name="T21" fmla="*/ 21431 h 616"/>
                <a:gd name="T22" fmla="*/ 317207 w 633"/>
                <a:gd name="T23" fmla="*/ 23019 h 616"/>
                <a:gd name="T24" fmla="*/ 356957 w 633"/>
                <a:gd name="T25" fmla="*/ 24606 h 616"/>
                <a:gd name="T26" fmla="*/ 393527 w 633"/>
                <a:gd name="T27" fmla="*/ 26194 h 616"/>
                <a:gd name="T28" fmla="*/ 426123 w 633"/>
                <a:gd name="T29" fmla="*/ 27781 h 616"/>
                <a:gd name="T30" fmla="*/ 451563 w 633"/>
                <a:gd name="T31" fmla="*/ 27781 h 616"/>
                <a:gd name="T32" fmla="*/ 473028 w 633"/>
                <a:gd name="T33" fmla="*/ 142875 h 616"/>
                <a:gd name="T34" fmla="*/ 503238 w 633"/>
                <a:gd name="T35" fmla="*/ 488950 h 616"/>
                <a:gd name="T36" fmla="*/ 480978 w 633"/>
                <a:gd name="T37" fmla="*/ 488950 h 616"/>
                <a:gd name="T38" fmla="*/ 457923 w 633"/>
                <a:gd name="T39" fmla="*/ 484188 h 616"/>
                <a:gd name="T40" fmla="*/ 436458 w 633"/>
                <a:gd name="T41" fmla="*/ 480219 h 616"/>
                <a:gd name="T42" fmla="*/ 416582 w 633"/>
                <a:gd name="T43" fmla="*/ 472281 h 616"/>
                <a:gd name="T44" fmla="*/ 398297 w 633"/>
                <a:gd name="T45" fmla="*/ 461963 h 616"/>
                <a:gd name="T46" fmla="*/ 381602 w 633"/>
                <a:gd name="T47" fmla="*/ 449263 h 616"/>
                <a:gd name="T48" fmla="*/ 366497 w 633"/>
                <a:gd name="T49" fmla="*/ 435769 h 616"/>
                <a:gd name="T50" fmla="*/ 353777 w 633"/>
                <a:gd name="T51" fmla="*/ 419100 h 616"/>
                <a:gd name="T52" fmla="*/ 314027 w 633"/>
                <a:gd name="T53" fmla="*/ 369094 h 616"/>
                <a:gd name="T54" fmla="*/ 275867 w 633"/>
                <a:gd name="T55" fmla="*/ 321469 h 616"/>
                <a:gd name="T56" fmla="*/ 239296 w 633"/>
                <a:gd name="T57" fmla="*/ 278606 h 616"/>
                <a:gd name="T58" fmla="*/ 201136 w 633"/>
                <a:gd name="T59" fmla="*/ 237331 h 616"/>
                <a:gd name="T60" fmla="*/ 164566 w 633"/>
                <a:gd name="T61" fmla="*/ 199231 h 616"/>
                <a:gd name="T62" fmla="*/ 127996 w 633"/>
                <a:gd name="T63" fmla="*/ 162719 h 616"/>
                <a:gd name="T64" fmla="*/ 93016 w 633"/>
                <a:gd name="T65" fmla="*/ 129381 h 616"/>
                <a:gd name="T66" fmla="*/ 58035 w 633"/>
                <a:gd name="T67" fmla="*/ 99219 h 616"/>
                <a:gd name="T68" fmla="*/ 44520 w 633"/>
                <a:gd name="T69" fmla="*/ 86519 h 616"/>
                <a:gd name="T70" fmla="*/ 31800 w 633"/>
                <a:gd name="T71" fmla="*/ 76200 h 616"/>
                <a:gd name="T72" fmla="*/ 23055 w 633"/>
                <a:gd name="T73" fmla="*/ 66675 h 616"/>
                <a:gd name="T74" fmla="*/ 13515 w 633"/>
                <a:gd name="T75" fmla="*/ 57944 h 616"/>
                <a:gd name="T76" fmla="*/ 7950 w 633"/>
                <a:gd name="T77" fmla="*/ 50006 h 616"/>
                <a:gd name="T78" fmla="*/ 4770 w 633"/>
                <a:gd name="T79" fmla="*/ 44450 h 616"/>
                <a:gd name="T80" fmla="*/ 1590 w 633"/>
                <a:gd name="T81" fmla="*/ 38100 h 616"/>
                <a:gd name="T82" fmla="*/ 0 w 633"/>
                <a:gd name="T83" fmla="*/ 31750 h 616"/>
                <a:gd name="T84" fmla="*/ 3180 w 633"/>
                <a:gd name="T85" fmla="*/ 16669 h 616"/>
                <a:gd name="T86" fmla="*/ 9540 w 633"/>
                <a:gd name="T87" fmla="*/ 7938 h 616"/>
                <a:gd name="T88" fmla="*/ 23055 w 633"/>
                <a:gd name="T89" fmla="*/ 1588 h 616"/>
                <a:gd name="T90" fmla="*/ 34980 w 633"/>
                <a:gd name="T91" fmla="*/ 0 h 616"/>
                <a:gd name="T92" fmla="*/ 41340 w 633"/>
                <a:gd name="T93" fmla="*/ 0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3" h="616">
                  <a:moveTo>
                    <a:pt x="52" y="0"/>
                  </a:moveTo>
                  <a:lnTo>
                    <a:pt x="54" y="0"/>
                  </a:lnTo>
                  <a:lnTo>
                    <a:pt x="58" y="0"/>
                  </a:lnTo>
                  <a:lnTo>
                    <a:pt x="63" y="0"/>
                  </a:lnTo>
                  <a:lnTo>
                    <a:pt x="67" y="0"/>
                  </a:lnTo>
                  <a:lnTo>
                    <a:pt x="73" y="0"/>
                  </a:lnTo>
                  <a:lnTo>
                    <a:pt x="81" y="2"/>
                  </a:lnTo>
                  <a:lnTo>
                    <a:pt x="86" y="2"/>
                  </a:lnTo>
                  <a:lnTo>
                    <a:pt x="94" y="4"/>
                  </a:lnTo>
                  <a:lnTo>
                    <a:pt x="102" y="4"/>
                  </a:lnTo>
                  <a:lnTo>
                    <a:pt x="111" y="6"/>
                  </a:lnTo>
                  <a:lnTo>
                    <a:pt x="121" y="8"/>
                  </a:lnTo>
                  <a:lnTo>
                    <a:pt x="131" y="10"/>
                  </a:lnTo>
                  <a:lnTo>
                    <a:pt x="140" y="12"/>
                  </a:lnTo>
                  <a:lnTo>
                    <a:pt x="152" y="13"/>
                  </a:lnTo>
                  <a:lnTo>
                    <a:pt x="163" y="15"/>
                  </a:lnTo>
                  <a:lnTo>
                    <a:pt x="175" y="17"/>
                  </a:lnTo>
                  <a:lnTo>
                    <a:pt x="211" y="19"/>
                  </a:lnTo>
                  <a:lnTo>
                    <a:pt x="246" y="21"/>
                  </a:lnTo>
                  <a:lnTo>
                    <a:pt x="280" y="23"/>
                  </a:lnTo>
                  <a:lnTo>
                    <a:pt x="311" y="25"/>
                  </a:lnTo>
                  <a:lnTo>
                    <a:pt x="342" y="27"/>
                  </a:lnTo>
                  <a:lnTo>
                    <a:pt x="370" y="27"/>
                  </a:lnTo>
                  <a:lnTo>
                    <a:pt x="399" y="29"/>
                  </a:lnTo>
                  <a:lnTo>
                    <a:pt x="424" y="31"/>
                  </a:lnTo>
                  <a:lnTo>
                    <a:pt x="449" y="31"/>
                  </a:lnTo>
                  <a:lnTo>
                    <a:pt x="474" y="33"/>
                  </a:lnTo>
                  <a:lnTo>
                    <a:pt x="495" y="33"/>
                  </a:lnTo>
                  <a:lnTo>
                    <a:pt x="516" y="33"/>
                  </a:lnTo>
                  <a:lnTo>
                    <a:pt x="536" y="35"/>
                  </a:lnTo>
                  <a:lnTo>
                    <a:pt x="553" y="35"/>
                  </a:lnTo>
                  <a:lnTo>
                    <a:pt x="568" y="35"/>
                  </a:lnTo>
                  <a:lnTo>
                    <a:pt x="584" y="35"/>
                  </a:lnTo>
                  <a:lnTo>
                    <a:pt x="595" y="180"/>
                  </a:lnTo>
                  <a:lnTo>
                    <a:pt x="609" y="326"/>
                  </a:lnTo>
                  <a:lnTo>
                    <a:pt x="633" y="616"/>
                  </a:lnTo>
                  <a:lnTo>
                    <a:pt x="618" y="616"/>
                  </a:lnTo>
                  <a:lnTo>
                    <a:pt x="605" y="616"/>
                  </a:lnTo>
                  <a:lnTo>
                    <a:pt x="589" y="614"/>
                  </a:lnTo>
                  <a:lnTo>
                    <a:pt x="576" y="610"/>
                  </a:lnTo>
                  <a:lnTo>
                    <a:pt x="562" y="608"/>
                  </a:lnTo>
                  <a:lnTo>
                    <a:pt x="549" y="605"/>
                  </a:lnTo>
                  <a:lnTo>
                    <a:pt x="537" y="599"/>
                  </a:lnTo>
                  <a:lnTo>
                    <a:pt x="524" y="595"/>
                  </a:lnTo>
                  <a:lnTo>
                    <a:pt x="513" y="589"/>
                  </a:lnTo>
                  <a:lnTo>
                    <a:pt x="501" y="582"/>
                  </a:lnTo>
                  <a:lnTo>
                    <a:pt x="491" y="574"/>
                  </a:lnTo>
                  <a:lnTo>
                    <a:pt x="480" y="566"/>
                  </a:lnTo>
                  <a:lnTo>
                    <a:pt x="470" y="559"/>
                  </a:lnTo>
                  <a:lnTo>
                    <a:pt x="461" y="549"/>
                  </a:lnTo>
                  <a:lnTo>
                    <a:pt x="453" y="537"/>
                  </a:lnTo>
                  <a:lnTo>
                    <a:pt x="445" y="528"/>
                  </a:lnTo>
                  <a:lnTo>
                    <a:pt x="420" y="495"/>
                  </a:lnTo>
                  <a:lnTo>
                    <a:pt x="395" y="465"/>
                  </a:lnTo>
                  <a:lnTo>
                    <a:pt x="372" y="434"/>
                  </a:lnTo>
                  <a:lnTo>
                    <a:pt x="347" y="405"/>
                  </a:lnTo>
                  <a:lnTo>
                    <a:pt x="324" y="378"/>
                  </a:lnTo>
                  <a:lnTo>
                    <a:pt x="301" y="351"/>
                  </a:lnTo>
                  <a:lnTo>
                    <a:pt x="276" y="324"/>
                  </a:lnTo>
                  <a:lnTo>
                    <a:pt x="253" y="299"/>
                  </a:lnTo>
                  <a:lnTo>
                    <a:pt x="230" y="274"/>
                  </a:lnTo>
                  <a:lnTo>
                    <a:pt x="207" y="251"/>
                  </a:lnTo>
                  <a:lnTo>
                    <a:pt x="184" y="228"/>
                  </a:lnTo>
                  <a:lnTo>
                    <a:pt x="161" y="205"/>
                  </a:lnTo>
                  <a:lnTo>
                    <a:pt x="140" y="184"/>
                  </a:lnTo>
                  <a:lnTo>
                    <a:pt x="117" y="163"/>
                  </a:lnTo>
                  <a:lnTo>
                    <a:pt x="96" y="144"/>
                  </a:lnTo>
                  <a:lnTo>
                    <a:pt x="73" y="125"/>
                  </a:lnTo>
                  <a:lnTo>
                    <a:pt x="65" y="117"/>
                  </a:lnTo>
                  <a:lnTo>
                    <a:pt x="56" y="109"/>
                  </a:lnTo>
                  <a:lnTo>
                    <a:pt x="48" y="102"/>
                  </a:lnTo>
                  <a:lnTo>
                    <a:pt x="40" y="96"/>
                  </a:lnTo>
                  <a:lnTo>
                    <a:pt x="35" y="90"/>
                  </a:lnTo>
                  <a:lnTo>
                    <a:pt x="29" y="84"/>
                  </a:lnTo>
                  <a:lnTo>
                    <a:pt x="23" y="79"/>
                  </a:lnTo>
                  <a:lnTo>
                    <a:pt x="17" y="73"/>
                  </a:lnTo>
                  <a:lnTo>
                    <a:pt x="13" y="67"/>
                  </a:lnTo>
                  <a:lnTo>
                    <a:pt x="10" y="63"/>
                  </a:lnTo>
                  <a:lnTo>
                    <a:pt x="8" y="60"/>
                  </a:lnTo>
                  <a:lnTo>
                    <a:pt x="6" y="56"/>
                  </a:lnTo>
                  <a:lnTo>
                    <a:pt x="4" y="52"/>
                  </a:lnTo>
                  <a:lnTo>
                    <a:pt x="2" y="48"/>
                  </a:lnTo>
                  <a:lnTo>
                    <a:pt x="0" y="44"/>
                  </a:lnTo>
                  <a:lnTo>
                    <a:pt x="0" y="40"/>
                  </a:lnTo>
                  <a:lnTo>
                    <a:pt x="2" y="31"/>
                  </a:lnTo>
                  <a:lnTo>
                    <a:pt x="4" y="21"/>
                  </a:lnTo>
                  <a:lnTo>
                    <a:pt x="8" y="15"/>
                  </a:lnTo>
                  <a:lnTo>
                    <a:pt x="12" y="10"/>
                  </a:lnTo>
                  <a:lnTo>
                    <a:pt x="19" y="4"/>
                  </a:lnTo>
                  <a:lnTo>
                    <a:pt x="29" y="2"/>
                  </a:lnTo>
                  <a:lnTo>
                    <a:pt x="38" y="0"/>
                  </a:lnTo>
                  <a:lnTo>
                    <a:pt x="44" y="0"/>
                  </a:lnTo>
                  <a:lnTo>
                    <a:pt x="52" y="0"/>
                  </a:lnTo>
                </a:path>
              </a:pathLst>
            </a:custGeom>
            <a:grpFill/>
            <a:ln w="9525">
              <a:noFill/>
              <a:prstDash val="solid"/>
              <a:round/>
              <a:headEnd/>
              <a:tailEnd/>
            </a:ln>
          </p:spPr>
          <p:txBody>
            <a:bodyPr/>
            <a:lstStyle/>
            <a:p>
              <a:endParaRPr lang="en-US">
                <a:solidFill>
                  <a:prstClr val="black"/>
                </a:solidFill>
              </a:endParaRPr>
            </a:p>
          </p:txBody>
        </p:sp>
      </p:grpSp>
      <p:grpSp>
        <p:nvGrpSpPr>
          <p:cNvPr id="37" name="Group 36"/>
          <p:cNvGrpSpPr/>
          <p:nvPr/>
        </p:nvGrpSpPr>
        <p:grpSpPr>
          <a:xfrm>
            <a:off x="4724400" y="2362200"/>
            <a:ext cx="882535" cy="381000"/>
            <a:chOff x="2209800" y="2984912"/>
            <a:chExt cx="1644535" cy="574151"/>
          </a:xfrm>
          <a:solidFill>
            <a:schemeClr val="tx1"/>
          </a:solidFill>
        </p:grpSpPr>
        <p:sp>
          <p:nvSpPr>
            <p:cNvPr id="38" name="Freeform 36"/>
            <p:cNvSpPr>
              <a:spLocks/>
            </p:cNvSpPr>
            <p:nvPr/>
          </p:nvSpPr>
          <p:spPr bwMode="auto">
            <a:xfrm>
              <a:off x="2209800" y="3101355"/>
              <a:ext cx="270199" cy="457708"/>
            </a:xfrm>
            <a:custGeom>
              <a:avLst/>
              <a:gdLst>
                <a:gd name="T0" fmla="*/ 329652 w 603"/>
                <a:gd name="T1" fmla="*/ 1589 h 1021"/>
                <a:gd name="T2" fmla="*/ 343916 w 603"/>
                <a:gd name="T3" fmla="*/ 6356 h 1021"/>
                <a:gd name="T4" fmla="*/ 355802 w 603"/>
                <a:gd name="T5" fmla="*/ 16685 h 1021"/>
                <a:gd name="T6" fmla="*/ 367689 w 603"/>
                <a:gd name="T7" fmla="*/ 31781 h 1021"/>
                <a:gd name="T8" fmla="*/ 378783 w 603"/>
                <a:gd name="T9" fmla="*/ 51644 h 1021"/>
                <a:gd name="T10" fmla="*/ 397009 w 603"/>
                <a:gd name="T11" fmla="*/ 86604 h 1021"/>
                <a:gd name="T12" fmla="*/ 425536 w 603"/>
                <a:gd name="T13" fmla="*/ 144604 h 1021"/>
                <a:gd name="T14" fmla="*/ 448517 w 603"/>
                <a:gd name="T15" fmla="*/ 198632 h 1021"/>
                <a:gd name="T16" fmla="*/ 463573 w 603"/>
                <a:gd name="T17" fmla="*/ 247098 h 1021"/>
                <a:gd name="T18" fmla="*/ 474667 w 603"/>
                <a:gd name="T19" fmla="*/ 291592 h 1021"/>
                <a:gd name="T20" fmla="*/ 477837 w 603"/>
                <a:gd name="T21" fmla="*/ 331318 h 1021"/>
                <a:gd name="T22" fmla="*/ 474667 w 603"/>
                <a:gd name="T23" fmla="*/ 381373 h 1021"/>
                <a:gd name="T24" fmla="*/ 466743 w 603"/>
                <a:gd name="T25" fmla="*/ 431429 h 1021"/>
                <a:gd name="T26" fmla="*/ 454856 w 603"/>
                <a:gd name="T27" fmla="*/ 483073 h 1021"/>
                <a:gd name="T28" fmla="*/ 435046 w 603"/>
                <a:gd name="T29" fmla="*/ 535512 h 1021"/>
                <a:gd name="T30" fmla="*/ 412065 w 603"/>
                <a:gd name="T31" fmla="*/ 590334 h 1021"/>
                <a:gd name="T32" fmla="*/ 390669 w 603"/>
                <a:gd name="T33" fmla="*/ 634033 h 1021"/>
                <a:gd name="T34" fmla="*/ 374028 w 603"/>
                <a:gd name="T35" fmla="*/ 669787 h 1021"/>
                <a:gd name="T36" fmla="*/ 354217 w 603"/>
                <a:gd name="T37" fmla="*/ 701568 h 1021"/>
                <a:gd name="T38" fmla="*/ 325690 w 603"/>
                <a:gd name="T39" fmla="*/ 738116 h 1021"/>
                <a:gd name="T40" fmla="*/ 282899 w 603"/>
                <a:gd name="T41" fmla="*/ 779432 h 1021"/>
                <a:gd name="T42" fmla="*/ 249616 w 603"/>
                <a:gd name="T43" fmla="*/ 800884 h 1021"/>
                <a:gd name="T44" fmla="*/ 217127 w 603"/>
                <a:gd name="T45" fmla="*/ 811213 h 1021"/>
                <a:gd name="T46" fmla="*/ 179090 w 603"/>
                <a:gd name="T47" fmla="*/ 809624 h 1021"/>
                <a:gd name="T48" fmla="*/ 141053 w 603"/>
                <a:gd name="T49" fmla="*/ 804062 h 1021"/>
                <a:gd name="T50" fmla="*/ 106186 w 603"/>
                <a:gd name="T51" fmla="*/ 789761 h 1021"/>
                <a:gd name="T52" fmla="*/ 74489 w 603"/>
                <a:gd name="T53" fmla="*/ 771487 h 1021"/>
                <a:gd name="T54" fmla="*/ 45169 w 603"/>
                <a:gd name="T55" fmla="*/ 746856 h 1021"/>
                <a:gd name="T56" fmla="*/ 21396 w 603"/>
                <a:gd name="T57" fmla="*/ 707924 h 1021"/>
                <a:gd name="T58" fmla="*/ 7132 w 603"/>
                <a:gd name="T59" fmla="*/ 648335 h 1021"/>
                <a:gd name="T60" fmla="*/ 0 w 603"/>
                <a:gd name="T61" fmla="*/ 587156 h 1021"/>
                <a:gd name="T62" fmla="*/ 0 w 603"/>
                <a:gd name="T63" fmla="*/ 541074 h 1021"/>
                <a:gd name="T64" fmla="*/ 7132 w 603"/>
                <a:gd name="T65" fmla="*/ 498964 h 1021"/>
                <a:gd name="T66" fmla="*/ 22981 w 603"/>
                <a:gd name="T67" fmla="*/ 452881 h 1021"/>
                <a:gd name="T68" fmla="*/ 61017 w 603"/>
                <a:gd name="T69" fmla="*/ 399648 h 1021"/>
                <a:gd name="T70" fmla="*/ 95884 w 603"/>
                <a:gd name="T71" fmla="*/ 349592 h 1021"/>
                <a:gd name="T72" fmla="*/ 129167 w 603"/>
                <a:gd name="T73" fmla="*/ 301921 h 1021"/>
                <a:gd name="T74" fmla="*/ 157694 w 603"/>
                <a:gd name="T75" fmla="*/ 259016 h 1021"/>
                <a:gd name="T76" fmla="*/ 185429 w 603"/>
                <a:gd name="T77" fmla="*/ 219290 h 1021"/>
                <a:gd name="T78" fmla="*/ 208410 w 603"/>
                <a:gd name="T79" fmla="*/ 184330 h 1021"/>
                <a:gd name="T80" fmla="*/ 228221 w 603"/>
                <a:gd name="T81" fmla="*/ 152549 h 1021"/>
                <a:gd name="T82" fmla="*/ 243277 w 603"/>
                <a:gd name="T83" fmla="*/ 124741 h 1021"/>
                <a:gd name="T84" fmla="*/ 256748 w 603"/>
                <a:gd name="T85" fmla="*/ 100905 h 1021"/>
                <a:gd name="T86" fmla="*/ 266257 w 603"/>
                <a:gd name="T87" fmla="*/ 79453 h 1021"/>
                <a:gd name="T88" fmla="*/ 271804 w 603"/>
                <a:gd name="T89" fmla="*/ 58001 h 1021"/>
                <a:gd name="T90" fmla="*/ 279729 w 603"/>
                <a:gd name="T91" fmla="*/ 38137 h 1021"/>
                <a:gd name="T92" fmla="*/ 289238 w 603"/>
                <a:gd name="T93" fmla="*/ 21452 h 1021"/>
                <a:gd name="T94" fmla="*/ 297955 w 603"/>
                <a:gd name="T95" fmla="*/ 9534 h 1021"/>
                <a:gd name="T96" fmla="*/ 309049 w 603"/>
                <a:gd name="T97" fmla="*/ 3178 h 1021"/>
                <a:gd name="T98" fmla="*/ 322520 w 603"/>
                <a:gd name="T99" fmla="*/ 0 h 10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3" h="1021">
                  <a:moveTo>
                    <a:pt x="407" y="0"/>
                  </a:moveTo>
                  <a:lnTo>
                    <a:pt x="411" y="0"/>
                  </a:lnTo>
                  <a:lnTo>
                    <a:pt x="416" y="2"/>
                  </a:lnTo>
                  <a:lnTo>
                    <a:pt x="422" y="4"/>
                  </a:lnTo>
                  <a:lnTo>
                    <a:pt x="428" y="6"/>
                  </a:lnTo>
                  <a:lnTo>
                    <a:pt x="434" y="8"/>
                  </a:lnTo>
                  <a:lnTo>
                    <a:pt x="437" y="12"/>
                  </a:lnTo>
                  <a:lnTo>
                    <a:pt x="443" y="17"/>
                  </a:lnTo>
                  <a:lnTo>
                    <a:pt x="449" y="21"/>
                  </a:lnTo>
                  <a:lnTo>
                    <a:pt x="455" y="27"/>
                  </a:lnTo>
                  <a:lnTo>
                    <a:pt x="459" y="33"/>
                  </a:lnTo>
                  <a:lnTo>
                    <a:pt x="464" y="40"/>
                  </a:lnTo>
                  <a:lnTo>
                    <a:pt x="468" y="48"/>
                  </a:lnTo>
                  <a:lnTo>
                    <a:pt x="474" y="56"/>
                  </a:lnTo>
                  <a:lnTo>
                    <a:pt x="478" y="65"/>
                  </a:lnTo>
                  <a:lnTo>
                    <a:pt x="482" y="73"/>
                  </a:lnTo>
                  <a:lnTo>
                    <a:pt x="485" y="84"/>
                  </a:lnTo>
                  <a:lnTo>
                    <a:pt x="501" y="109"/>
                  </a:lnTo>
                  <a:lnTo>
                    <a:pt x="514" y="134"/>
                  </a:lnTo>
                  <a:lnTo>
                    <a:pt x="526" y="157"/>
                  </a:lnTo>
                  <a:lnTo>
                    <a:pt x="537" y="182"/>
                  </a:lnTo>
                  <a:lnTo>
                    <a:pt x="547" y="205"/>
                  </a:lnTo>
                  <a:lnTo>
                    <a:pt x="556" y="227"/>
                  </a:lnTo>
                  <a:lnTo>
                    <a:pt x="566" y="250"/>
                  </a:lnTo>
                  <a:lnTo>
                    <a:pt x="574" y="271"/>
                  </a:lnTo>
                  <a:lnTo>
                    <a:pt x="580" y="290"/>
                  </a:lnTo>
                  <a:lnTo>
                    <a:pt x="585" y="311"/>
                  </a:lnTo>
                  <a:lnTo>
                    <a:pt x="591" y="330"/>
                  </a:lnTo>
                  <a:lnTo>
                    <a:pt x="595" y="347"/>
                  </a:lnTo>
                  <a:lnTo>
                    <a:pt x="599" y="367"/>
                  </a:lnTo>
                  <a:lnTo>
                    <a:pt x="601" y="384"/>
                  </a:lnTo>
                  <a:lnTo>
                    <a:pt x="603" y="399"/>
                  </a:lnTo>
                  <a:lnTo>
                    <a:pt x="603" y="417"/>
                  </a:lnTo>
                  <a:lnTo>
                    <a:pt x="603" y="438"/>
                  </a:lnTo>
                  <a:lnTo>
                    <a:pt x="601" y="459"/>
                  </a:lnTo>
                  <a:lnTo>
                    <a:pt x="599" y="480"/>
                  </a:lnTo>
                  <a:lnTo>
                    <a:pt x="597" y="501"/>
                  </a:lnTo>
                  <a:lnTo>
                    <a:pt x="593" y="522"/>
                  </a:lnTo>
                  <a:lnTo>
                    <a:pt x="589" y="543"/>
                  </a:lnTo>
                  <a:lnTo>
                    <a:pt x="585" y="564"/>
                  </a:lnTo>
                  <a:lnTo>
                    <a:pt x="580" y="587"/>
                  </a:lnTo>
                  <a:lnTo>
                    <a:pt x="574" y="608"/>
                  </a:lnTo>
                  <a:lnTo>
                    <a:pt x="566" y="630"/>
                  </a:lnTo>
                  <a:lnTo>
                    <a:pt x="558" y="653"/>
                  </a:lnTo>
                  <a:lnTo>
                    <a:pt x="549" y="674"/>
                  </a:lnTo>
                  <a:lnTo>
                    <a:pt x="541" y="697"/>
                  </a:lnTo>
                  <a:lnTo>
                    <a:pt x="530" y="720"/>
                  </a:lnTo>
                  <a:lnTo>
                    <a:pt x="520" y="743"/>
                  </a:lnTo>
                  <a:lnTo>
                    <a:pt x="509" y="766"/>
                  </a:lnTo>
                  <a:lnTo>
                    <a:pt x="501" y="783"/>
                  </a:lnTo>
                  <a:lnTo>
                    <a:pt x="493" y="798"/>
                  </a:lnTo>
                  <a:lnTo>
                    <a:pt x="487" y="814"/>
                  </a:lnTo>
                  <a:lnTo>
                    <a:pt x="480" y="829"/>
                  </a:lnTo>
                  <a:lnTo>
                    <a:pt x="472" y="843"/>
                  </a:lnTo>
                  <a:lnTo>
                    <a:pt x="464" y="856"/>
                  </a:lnTo>
                  <a:lnTo>
                    <a:pt x="455" y="869"/>
                  </a:lnTo>
                  <a:lnTo>
                    <a:pt x="447" y="883"/>
                  </a:lnTo>
                  <a:lnTo>
                    <a:pt x="437" y="894"/>
                  </a:lnTo>
                  <a:lnTo>
                    <a:pt x="430" y="906"/>
                  </a:lnTo>
                  <a:lnTo>
                    <a:pt x="411" y="929"/>
                  </a:lnTo>
                  <a:lnTo>
                    <a:pt x="391" y="948"/>
                  </a:lnTo>
                  <a:lnTo>
                    <a:pt x="370" y="967"/>
                  </a:lnTo>
                  <a:lnTo>
                    <a:pt x="357" y="981"/>
                  </a:lnTo>
                  <a:lnTo>
                    <a:pt x="343" y="992"/>
                  </a:lnTo>
                  <a:lnTo>
                    <a:pt x="328" y="1000"/>
                  </a:lnTo>
                  <a:lnTo>
                    <a:pt x="315" y="1008"/>
                  </a:lnTo>
                  <a:lnTo>
                    <a:pt x="301" y="1013"/>
                  </a:lnTo>
                  <a:lnTo>
                    <a:pt x="288" y="1019"/>
                  </a:lnTo>
                  <a:lnTo>
                    <a:pt x="274" y="1021"/>
                  </a:lnTo>
                  <a:lnTo>
                    <a:pt x="261" y="1021"/>
                  </a:lnTo>
                  <a:lnTo>
                    <a:pt x="244" y="1021"/>
                  </a:lnTo>
                  <a:lnTo>
                    <a:pt x="226" y="1019"/>
                  </a:lnTo>
                  <a:lnTo>
                    <a:pt x="209" y="1017"/>
                  </a:lnTo>
                  <a:lnTo>
                    <a:pt x="194" y="1015"/>
                  </a:lnTo>
                  <a:lnTo>
                    <a:pt x="178" y="1012"/>
                  </a:lnTo>
                  <a:lnTo>
                    <a:pt x="163" y="1008"/>
                  </a:lnTo>
                  <a:lnTo>
                    <a:pt x="148" y="1002"/>
                  </a:lnTo>
                  <a:lnTo>
                    <a:pt x="134" y="994"/>
                  </a:lnTo>
                  <a:lnTo>
                    <a:pt x="121" y="988"/>
                  </a:lnTo>
                  <a:lnTo>
                    <a:pt x="107" y="981"/>
                  </a:lnTo>
                  <a:lnTo>
                    <a:pt x="94" y="971"/>
                  </a:lnTo>
                  <a:lnTo>
                    <a:pt x="80" y="962"/>
                  </a:lnTo>
                  <a:lnTo>
                    <a:pt x="69" y="952"/>
                  </a:lnTo>
                  <a:lnTo>
                    <a:pt x="57" y="940"/>
                  </a:lnTo>
                  <a:lnTo>
                    <a:pt x="46" y="927"/>
                  </a:lnTo>
                  <a:lnTo>
                    <a:pt x="34" y="916"/>
                  </a:lnTo>
                  <a:lnTo>
                    <a:pt x="27" y="891"/>
                  </a:lnTo>
                  <a:lnTo>
                    <a:pt x="21" y="866"/>
                  </a:lnTo>
                  <a:lnTo>
                    <a:pt x="15" y="841"/>
                  </a:lnTo>
                  <a:lnTo>
                    <a:pt x="9" y="816"/>
                  </a:lnTo>
                  <a:lnTo>
                    <a:pt x="6" y="791"/>
                  </a:lnTo>
                  <a:lnTo>
                    <a:pt x="2" y="766"/>
                  </a:lnTo>
                  <a:lnTo>
                    <a:pt x="0" y="739"/>
                  </a:lnTo>
                  <a:lnTo>
                    <a:pt x="0" y="712"/>
                  </a:lnTo>
                  <a:lnTo>
                    <a:pt x="0" y="697"/>
                  </a:lnTo>
                  <a:lnTo>
                    <a:pt x="0" y="681"/>
                  </a:lnTo>
                  <a:lnTo>
                    <a:pt x="2" y="664"/>
                  </a:lnTo>
                  <a:lnTo>
                    <a:pt x="6" y="647"/>
                  </a:lnTo>
                  <a:lnTo>
                    <a:pt x="9" y="628"/>
                  </a:lnTo>
                  <a:lnTo>
                    <a:pt x="15" y="608"/>
                  </a:lnTo>
                  <a:lnTo>
                    <a:pt x="21" y="589"/>
                  </a:lnTo>
                  <a:lnTo>
                    <a:pt x="29" y="570"/>
                  </a:lnTo>
                  <a:lnTo>
                    <a:pt x="44" y="547"/>
                  </a:lnTo>
                  <a:lnTo>
                    <a:pt x="61" y="524"/>
                  </a:lnTo>
                  <a:lnTo>
                    <a:pt x="77" y="503"/>
                  </a:lnTo>
                  <a:lnTo>
                    <a:pt x="92" y="480"/>
                  </a:lnTo>
                  <a:lnTo>
                    <a:pt x="107" y="459"/>
                  </a:lnTo>
                  <a:lnTo>
                    <a:pt x="121" y="440"/>
                  </a:lnTo>
                  <a:lnTo>
                    <a:pt x="136" y="418"/>
                  </a:lnTo>
                  <a:lnTo>
                    <a:pt x="150" y="399"/>
                  </a:lnTo>
                  <a:lnTo>
                    <a:pt x="163" y="380"/>
                  </a:lnTo>
                  <a:lnTo>
                    <a:pt x="175" y="361"/>
                  </a:lnTo>
                  <a:lnTo>
                    <a:pt x="188" y="344"/>
                  </a:lnTo>
                  <a:lnTo>
                    <a:pt x="199" y="326"/>
                  </a:lnTo>
                  <a:lnTo>
                    <a:pt x="211" y="309"/>
                  </a:lnTo>
                  <a:lnTo>
                    <a:pt x="223" y="294"/>
                  </a:lnTo>
                  <a:lnTo>
                    <a:pt x="234" y="276"/>
                  </a:lnTo>
                  <a:lnTo>
                    <a:pt x="244" y="261"/>
                  </a:lnTo>
                  <a:lnTo>
                    <a:pt x="253" y="248"/>
                  </a:lnTo>
                  <a:lnTo>
                    <a:pt x="263" y="232"/>
                  </a:lnTo>
                  <a:lnTo>
                    <a:pt x="271" y="219"/>
                  </a:lnTo>
                  <a:lnTo>
                    <a:pt x="280" y="205"/>
                  </a:lnTo>
                  <a:lnTo>
                    <a:pt x="288" y="192"/>
                  </a:lnTo>
                  <a:lnTo>
                    <a:pt x="295" y="180"/>
                  </a:lnTo>
                  <a:lnTo>
                    <a:pt x="301" y="169"/>
                  </a:lnTo>
                  <a:lnTo>
                    <a:pt x="307" y="157"/>
                  </a:lnTo>
                  <a:lnTo>
                    <a:pt x="315" y="146"/>
                  </a:lnTo>
                  <a:lnTo>
                    <a:pt x="318" y="136"/>
                  </a:lnTo>
                  <a:lnTo>
                    <a:pt x="324" y="127"/>
                  </a:lnTo>
                  <a:lnTo>
                    <a:pt x="328" y="117"/>
                  </a:lnTo>
                  <a:lnTo>
                    <a:pt x="332" y="108"/>
                  </a:lnTo>
                  <a:lnTo>
                    <a:pt x="336" y="100"/>
                  </a:lnTo>
                  <a:lnTo>
                    <a:pt x="338" y="90"/>
                  </a:lnTo>
                  <a:lnTo>
                    <a:pt x="342" y="84"/>
                  </a:lnTo>
                  <a:lnTo>
                    <a:pt x="343" y="73"/>
                  </a:lnTo>
                  <a:lnTo>
                    <a:pt x="347" y="65"/>
                  </a:lnTo>
                  <a:lnTo>
                    <a:pt x="349" y="56"/>
                  </a:lnTo>
                  <a:lnTo>
                    <a:pt x="353" y="48"/>
                  </a:lnTo>
                  <a:lnTo>
                    <a:pt x="357" y="40"/>
                  </a:lnTo>
                  <a:lnTo>
                    <a:pt x="361" y="33"/>
                  </a:lnTo>
                  <a:lnTo>
                    <a:pt x="365" y="27"/>
                  </a:lnTo>
                  <a:lnTo>
                    <a:pt x="368" y="21"/>
                  </a:lnTo>
                  <a:lnTo>
                    <a:pt x="372" y="17"/>
                  </a:lnTo>
                  <a:lnTo>
                    <a:pt x="376" y="12"/>
                  </a:lnTo>
                  <a:lnTo>
                    <a:pt x="380" y="8"/>
                  </a:lnTo>
                  <a:lnTo>
                    <a:pt x="386" y="6"/>
                  </a:lnTo>
                  <a:lnTo>
                    <a:pt x="390" y="4"/>
                  </a:lnTo>
                  <a:lnTo>
                    <a:pt x="395" y="2"/>
                  </a:lnTo>
                  <a:lnTo>
                    <a:pt x="401" y="0"/>
                  </a:lnTo>
                  <a:lnTo>
                    <a:pt x="407" y="0"/>
                  </a:lnTo>
                </a:path>
              </a:pathLst>
            </a:custGeom>
            <a:grpFill/>
            <a:ln w="9525">
              <a:noFill/>
              <a:prstDash val="solid"/>
              <a:round/>
              <a:headEnd/>
              <a:tailEnd/>
            </a:ln>
          </p:spPr>
          <p:txBody>
            <a:bodyPr/>
            <a:lstStyle/>
            <a:p>
              <a:endParaRPr lang="en-US">
                <a:solidFill>
                  <a:prstClr val="black"/>
                </a:solidFill>
              </a:endParaRPr>
            </a:p>
          </p:txBody>
        </p:sp>
        <p:sp>
          <p:nvSpPr>
            <p:cNvPr id="39" name="Freeform 37"/>
            <p:cNvSpPr>
              <a:spLocks/>
            </p:cNvSpPr>
            <p:nvPr/>
          </p:nvSpPr>
          <p:spPr bwMode="auto">
            <a:xfrm>
              <a:off x="2715189" y="3101355"/>
              <a:ext cx="251348" cy="309020"/>
            </a:xfrm>
            <a:custGeom>
              <a:avLst/>
              <a:gdLst>
                <a:gd name="T0" fmla="*/ 62134 w 558"/>
                <a:gd name="T1" fmla="*/ 0 h 689"/>
                <a:gd name="T2" fmla="*/ 88422 w 558"/>
                <a:gd name="T3" fmla="*/ 4769 h 689"/>
                <a:gd name="T4" fmla="*/ 115506 w 558"/>
                <a:gd name="T5" fmla="*/ 11924 h 689"/>
                <a:gd name="T6" fmla="*/ 146573 w 558"/>
                <a:gd name="T7" fmla="*/ 24642 h 689"/>
                <a:gd name="T8" fmla="*/ 180030 w 558"/>
                <a:gd name="T9" fmla="*/ 41335 h 689"/>
                <a:gd name="T10" fmla="*/ 213487 w 558"/>
                <a:gd name="T11" fmla="*/ 54848 h 689"/>
                <a:gd name="T12" fmla="*/ 246148 w 558"/>
                <a:gd name="T13" fmla="*/ 69951 h 689"/>
                <a:gd name="T14" fmla="*/ 274825 w 558"/>
                <a:gd name="T15" fmla="*/ 85849 h 689"/>
                <a:gd name="T16" fmla="*/ 302706 w 558"/>
                <a:gd name="T17" fmla="*/ 100953 h 689"/>
                <a:gd name="T18" fmla="*/ 326604 w 558"/>
                <a:gd name="T19" fmla="*/ 117646 h 689"/>
                <a:gd name="T20" fmla="*/ 349705 w 558"/>
                <a:gd name="T21" fmla="*/ 134339 h 689"/>
                <a:gd name="T22" fmla="*/ 371213 w 558"/>
                <a:gd name="T23" fmla="*/ 151032 h 689"/>
                <a:gd name="T24" fmla="*/ 389535 w 558"/>
                <a:gd name="T25" fmla="*/ 170904 h 689"/>
                <a:gd name="T26" fmla="*/ 401484 w 558"/>
                <a:gd name="T27" fmla="*/ 195546 h 689"/>
                <a:gd name="T28" fmla="*/ 414229 w 558"/>
                <a:gd name="T29" fmla="*/ 219393 h 689"/>
                <a:gd name="T30" fmla="*/ 422992 w 558"/>
                <a:gd name="T31" fmla="*/ 245625 h 689"/>
                <a:gd name="T32" fmla="*/ 432551 w 558"/>
                <a:gd name="T33" fmla="*/ 273447 h 689"/>
                <a:gd name="T34" fmla="*/ 438127 w 558"/>
                <a:gd name="T35" fmla="*/ 303653 h 689"/>
                <a:gd name="T36" fmla="*/ 442907 w 558"/>
                <a:gd name="T37" fmla="*/ 333859 h 689"/>
                <a:gd name="T38" fmla="*/ 444500 w 558"/>
                <a:gd name="T39" fmla="*/ 366450 h 689"/>
                <a:gd name="T40" fmla="*/ 444500 w 558"/>
                <a:gd name="T41" fmla="*/ 403016 h 689"/>
                <a:gd name="T42" fmla="*/ 439720 w 558"/>
                <a:gd name="T43" fmla="*/ 437991 h 689"/>
                <a:gd name="T44" fmla="*/ 429365 w 558"/>
                <a:gd name="T45" fmla="*/ 468198 h 689"/>
                <a:gd name="T46" fmla="*/ 414229 w 558"/>
                <a:gd name="T47" fmla="*/ 494430 h 689"/>
                <a:gd name="T48" fmla="*/ 394315 w 558"/>
                <a:gd name="T49" fmla="*/ 515892 h 689"/>
                <a:gd name="T50" fmla="*/ 369620 w 558"/>
                <a:gd name="T51" fmla="*/ 530995 h 689"/>
                <a:gd name="T52" fmla="*/ 339349 w 558"/>
                <a:gd name="T53" fmla="*/ 541329 h 689"/>
                <a:gd name="T54" fmla="*/ 302706 w 558"/>
                <a:gd name="T55" fmla="*/ 547688 h 689"/>
                <a:gd name="T56" fmla="*/ 278012 w 558"/>
                <a:gd name="T57" fmla="*/ 547688 h 689"/>
                <a:gd name="T58" fmla="*/ 270046 w 558"/>
                <a:gd name="T59" fmla="*/ 546098 h 689"/>
                <a:gd name="T60" fmla="*/ 261283 w 558"/>
                <a:gd name="T61" fmla="*/ 542919 h 689"/>
                <a:gd name="T62" fmla="*/ 251724 w 558"/>
                <a:gd name="T63" fmla="*/ 537354 h 689"/>
                <a:gd name="T64" fmla="*/ 242961 w 558"/>
                <a:gd name="T65" fmla="*/ 530995 h 689"/>
                <a:gd name="T66" fmla="*/ 227826 w 558"/>
                <a:gd name="T67" fmla="*/ 519072 h 689"/>
                <a:gd name="T68" fmla="*/ 207911 w 558"/>
                <a:gd name="T69" fmla="*/ 496019 h 689"/>
                <a:gd name="T70" fmla="*/ 198352 w 558"/>
                <a:gd name="T71" fmla="*/ 483301 h 689"/>
                <a:gd name="T72" fmla="*/ 189590 w 558"/>
                <a:gd name="T73" fmla="*/ 469788 h 689"/>
                <a:gd name="T74" fmla="*/ 180030 w 558"/>
                <a:gd name="T75" fmla="*/ 453095 h 689"/>
                <a:gd name="T76" fmla="*/ 169675 w 558"/>
                <a:gd name="T77" fmla="*/ 436402 h 689"/>
                <a:gd name="T78" fmla="*/ 158522 w 558"/>
                <a:gd name="T79" fmla="*/ 416529 h 689"/>
                <a:gd name="T80" fmla="*/ 148167 w 558"/>
                <a:gd name="T81" fmla="*/ 395067 h 689"/>
                <a:gd name="T82" fmla="*/ 135421 w 558"/>
                <a:gd name="T83" fmla="*/ 372014 h 689"/>
                <a:gd name="T84" fmla="*/ 123472 w 558"/>
                <a:gd name="T85" fmla="*/ 348167 h 689"/>
                <a:gd name="T86" fmla="*/ 111523 w 558"/>
                <a:gd name="T87" fmla="*/ 321936 h 689"/>
                <a:gd name="T88" fmla="*/ 98778 w 558"/>
                <a:gd name="T89" fmla="*/ 293319 h 689"/>
                <a:gd name="T90" fmla="*/ 85236 w 558"/>
                <a:gd name="T91" fmla="*/ 263908 h 689"/>
                <a:gd name="T92" fmla="*/ 71694 w 558"/>
                <a:gd name="T93" fmla="*/ 232112 h 689"/>
                <a:gd name="T94" fmla="*/ 56558 w 558"/>
                <a:gd name="T95" fmla="*/ 199521 h 689"/>
                <a:gd name="T96" fmla="*/ 42220 w 558"/>
                <a:gd name="T97" fmla="*/ 164545 h 689"/>
                <a:gd name="T98" fmla="*/ 27084 w 558"/>
                <a:gd name="T99" fmla="*/ 127979 h 689"/>
                <a:gd name="T100" fmla="*/ 10356 w 558"/>
                <a:gd name="T101" fmla="*/ 89824 h 689"/>
                <a:gd name="T102" fmla="*/ 7169 w 558"/>
                <a:gd name="T103" fmla="*/ 73131 h 689"/>
                <a:gd name="T104" fmla="*/ 2390 w 558"/>
                <a:gd name="T105" fmla="*/ 61208 h 689"/>
                <a:gd name="T106" fmla="*/ 0 w 558"/>
                <a:gd name="T107" fmla="*/ 50079 h 689"/>
                <a:gd name="T108" fmla="*/ 0 w 558"/>
                <a:gd name="T109" fmla="*/ 42925 h 689"/>
                <a:gd name="T110" fmla="*/ 5576 w 558"/>
                <a:gd name="T111" fmla="*/ 24642 h 689"/>
                <a:gd name="T112" fmla="*/ 16728 w 558"/>
                <a:gd name="T113" fmla="*/ 10334 h 689"/>
                <a:gd name="T114" fmla="*/ 31864 w 558"/>
                <a:gd name="T115" fmla="*/ 3180 h 689"/>
                <a:gd name="T116" fmla="*/ 51779 w 558"/>
                <a:gd name="T117" fmla="*/ 0 h 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8" h="689">
                  <a:moveTo>
                    <a:pt x="65" y="0"/>
                  </a:moveTo>
                  <a:lnTo>
                    <a:pt x="78" y="0"/>
                  </a:lnTo>
                  <a:lnTo>
                    <a:pt x="94" y="2"/>
                  </a:lnTo>
                  <a:lnTo>
                    <a:pt x="111" y="6"/>
                  </a:lnTo>
                  <a:lnTo>
                    <a:pt x="128" y="10"/>
                  </a:lnTo>
                  <a:lnTo>
                    <a:pt x="145" y="15"/>
                  </a:lnTo>
                  <a:lnTo>
                    <a:pt x="165" y="23"/>
                  </a:lnTo>
                  <a:lnTo>
                    <a:pt x="184" y="31"/>
                  </a:lnTo>
                  <a:lnTo>
                    <a:pt x="203" y="42"/>
                  </a:lnTo>
                  <a:lnTo>
                    <a:pt x="226" y="52"/>
                  </a:lnTo>
                  <a:lnTo>
                    <a:pt x="247" y="60"/>
                  </a:lnTo>
                  <a:lnTo>
                    <a:pt x="268" y="69"/>
                  </a:lnTo>
                  <a:lnTo>
                    <a:pt x="289" y="79"/>
                  </a:lnTo>
                  <a:lnTo>
                    <a:pt x="309" y="88"/>
                  </a:lnTo>
                  <a:lnTo>
                    <a:pt x="328" y="98"/>
                  </a:lnTo>
                  <a:lnTo>
                    <a:pt x="345" y="108"/>
                  </a:lnTo>
                  <a:lnTo>
                    <a:pt x="362" y="117"/>
                  </a:lnTo>
                  <a:lnTo>
                    <a:pt x="380" y="127"/>
                  </a:lnTo>
                  <a:lnTo>
                    <a:pt x="395" y="138"/>
                  </a:lnTo>
                  <a:lnTo>
                    <a:pt x="410" y="148"/>
                  </a:lnTo>
                  <a:lnTo>
                    <a:pt x="426" y="159"/>
                  </a:lnTo>
                  <a:lnTo>
                    <a:pt x="439" y="169"/>
                  </a:lnTo>
                  <a:lnTo>
                    <a:pt x="454" y="180"/>
                  </a:lnTo>
                  <a:lnTo>
                    <a:pt x="466" y="190"/>
                  </a:lnTo>
                  <a:lnTo>
                    <a:pt x="479" y="202"/>
                  </a:lnTo>
                  <a:lnTo>
                    <a:pt x="489" y="215"/>
                  </a:lnTo>
                  <a:lnTo>
                    <a:pt x="497" y="230"/>
                  </a:lnTo>
                  <a:lnTo>
                    <a:pt x="504" y="246"/>
                  </a:lnTo>
                  <a:lnTo>
                    <a:pt x="512" y="261"/>
                  </a:lnTo>
                  <a:lnTo>
                    <a:pt x="520" y="276"/>
                  </a:lnTo>
                  <a:lnTo>
                    <a:pt x="525" y="292"/>
                  </a:lnTo>
                  <a:lnTo>
                    <a:pt x="531" y="309"/>
                  </a:lnTo>
                  <a:lnTo>
                    <a:pt x="537" y="326"/>
                  </a:lnTo>
                  <a:lnTo>
                    <a:pt x="543" y="344"/>
                  </a:lnTo>
                  <a:lnTo>
                    <a:pt x="547" y="363"/>
                  </a:lnTo>
                  <a:lnTo>
                    <a:pt x="550" y="382"/>
                  </a:lnTo>
                  <a:lnTo>
                    <a:pt x="552" y="401"/>
                  </a:lnTo>
                  <a:lnTo>
                    <a:pt x="556" y="420"/>
                  </a:lnTo>
                  <a:lnTo>
                    <a:pt x="558" y="440"/>
                  </a:lnTo>
                  <a:lnTo>
                    <a:pt x="558" y="461"/>
                  </a:lnTo>
                  <a:lnTo>
                    <a:pt x="558" y="482"/>
                  </a:lnTo>
                  <a:lnTo>
                    <a:pt x="558" y="507"/>
                  </a:lnTo>
                  <a:lnTo>
                    <a:pt x="556" y="530"/>
                  </a:lnTo>
                  <a:lnTo>
                    <a:pt x="552" y="551"/>
                  </a:lnTo>
                  <a:lnTo>
                    <a:pt x="547" y="572"/>
                  </a:lnTo>
                  <a:lnTo>
                    <a:pt x="539" y="589"/>
                  </a:lnTo>
                  <a:lnTo>
                    <a:pt x="531" y="607"/>
                  </a:lnTo>
                  <a:lnTo>
                    <a:pt x="520" y="622"/>
                  </a:lnTo>
                  <a:lnTo>
                    <a:pt x="508" y="637"/>
                  </a:lnTo>
                  <a:lnTo>
                    <a:pt x="495" y="649"/>
                  </a:lnTo>
                  <a:lnTo>
                    <a:pt x="479" y="658"/>
                  </a:lnTo>
                  <a:lnTo>
                    <a:pt x="464" y="668"/>
                  </a:lnTo>
                  <a:lnTo>
                    <a:pt x="445" y="676"/>
                  </a:lnTo>
                  <a:lnTo>
                    <a:pt x="426" y="681"/>
                  </a:lnTo>
                  <a:lnTo>
                    <a:pt x="403" y="685"/>
                  </a:lnTo>
                  <a:lnTo>
                    <a:pt x="380" y="689"/>
                  </a:lnTo>
                  <a:lnTo>
                    <a:pt x="355" y="689"/>
                  </a:lnTo>
                  <a:lnTo>
                    <a:pt x="349" y="689"/>
                  </a:lnTo>
                  <a:lnTo>
                    <a:pt x="345" y="687"/>
                  </a:lnTo>
                  <a:lnTo>
                    <a:pt x="339" y="687"/>
                  </a:lnTo>
                  <a:lnTo>
                    <a:pt x="334" y="685"/>
                  </a:lnTo>
                  <a:lnTo>
                    <a:pt x="328" y="683"/>
                  </a:lnTo>
                  <a:lnTo>
                    <a:pt x="322" y="679"/>
                  </a:lnTo>
                  <a:lnTo>
                    <a:pt x="316" y="676"/>
                  </a:lnTo>
                  <a:lnTo>
                    <a:pt x="311" y="672"/>
                  </a:lnTo>
                  <a:lnTo>
                    <a:pt x="305" y="668"/>
                  </a:lnTo>
                  <a:lnTo>
                    <a:pt x="299" y="662"/>
                  </a:lnTo>
                  <a:lnTo>
                    <a:pt x="286" y="653"/>
                  </a:lnTo>
                  <a:lnTo>
                    <a:pt x="274" y="639"/>
                  </a:lnTo>
                  <a:lnTo>
                    <a:pt x="261" y="624"/>
                  </a:lnTo>
                  <a:lnTo>
                    <a:pt x="255" y="616"/>
                  </a:lnTo>
                  <a:lnTo>
                    <a:pt x="249" y="608"/>
                  </a:lnTo>
                  <a:lnTo>
                    <a:pt x="243" y="599"/>
                  </a:lnTo>
                  <a:lnTo>
                    <a:pt x="238" y="591"/>
                  </a:lnTo>
                  <a:lnTo>
                    <a:pt x="232" y="580"/>
                  </a:lnTo>
                  <a:lnTo>
                    <a:pt x="226" y="570"/>
                  </a:lnTo>
                  <a:lnTo>
                    <a:pt x="218" y="559"/>
                  </a:lnTo>
                  <a:lnTo>
                    <a:pt x="213" y="549"/>
                  </a:lnTo>
                  <a:lnTo>
                    <a:pt x="207" y="536"/>
                  </a:lnTo>
                  <a:lnTo>
                    <a:pt x="199" y="524"/>
                  </a:lnTo>
                  <a:lnTo>
                    <a:pt x="191" y="511"/>
                  </a:lnTo>
                  <a:lnTo>
                    <a:pt x="186" y="497"/>
                  </a:lnTo>
                  <a:lnTo>
                    <a:pt x="178" y="484"/>
                  </a:lnTo>
                  <a:lnTo>
                    <a:pt x="170" y="468"/>
                  </a:lnTo>
                  <a:lnTo>
                    <a:pt x="163" y="453"/>
                  </a:lnTo>
                  <a:lnTo>
                    <a:pt x="155" y="438"/>
                  </a:lnTo>
                  <a:lnTo>
                    <a:pt x="147" y="422"/>
                  </a:lnTo>
                  <a:lnTo>
                    <a:pt x="140" y="405"/>
                  </a:lnTo>
                  <a:lnTo>
                    <a:pt x="132" y="388"/>
                  </a:lnTo>
                  <a:lnTo>
                    <a:pt x="124" y="369"/>
                  </a:lnTo>
                  <a:lnTo>
                    <a:pt x="115" y="351"/>
                  </a:lnTo>
                  <a:lnTo>
                    <a:pt x="107" y="332"/>
                  </a:lnTo>
                  <a:lnTo>
                    <a:pt x="97" y="313"/>
                  </a:lnTo>
                  <a:lnTo>
                    <a:pt x="90" y="292"/>
                  </a:lnTo>
                  <a:lnTo>
                    <a:pt x="80" y="273"/>
                  </a:lnTo>
                  <a:lnTo>
                    <a:pt x="71" y="251"/>
                  </a:lnTo>
                  <a:lnTo>
                    <a:pt x="61" y="228"/>
                  </a:lnTo>
                  <a:lnTo>
                    <a:pt x="53" y="207"/>
                  </a:lnTo>
                  <a:lnTo>
                    <a:pt x="44" y="184"/>
                  </a:lnTo>
                  <a:lnTo>
                    <a:pt x="34" y="161"/>
                  </a:lnTo>
                  <a:lnTo>
                    <a:pt x="23" y="136"/>
                  </a:lnTo>
                  <a:lnTo>
                    <a:pt x="13" y="113"/>
                  </a:lnTo>
                  <a:lnTo>
                    <a:pt x="11" y="102"/>
                  </a:lnTo>
                  <a:lnTo>
                    <a:pt x="9" y="92"/>
                  </a:lnTo>
                  <a:lnTo>
                    <a:pt x="5" y="84"/>
                  </a:lnTo>
                  <a:lnTo>
                    <a:pt x="3" y="77"/>
                  </a:lnTo>
                  <a:lnTo>
                    <a:pt x="1" y="69"/>
                  </a:lnTo>
                  <a:lnTo>
                    <a:pt x="0" y="63"/>
                  </a:lnTo>
                  <a:lnTo>
                    <a:pt x="0" y="58"/>
                  </a:lnTo>
                  <a:lnTo>
                    <a:pt x="0" y="54"/>
                  </a:lnTo>
                  <a:lnTo>
                    <a:pt x="1" y="40"/>
                  </a:lnTo>
                  <a:lnTo>
                    <a:pt x="7" y="31"/>
                  </a:lnTo>
                  <a:lnTo>
                    <a:pt x="13" y="21"/>
                  </a:lnTo>
                  <a:lnTo>
                    <a:pt x="21" y="13"/>
                  </a:lnTo>
                  <a:lnTo>
                    <a:pt x="30" y="8"/>
                  </a:lnTo>
                  <a:lnTo>
                    <a:pt x="40" y="4"/>
                  </a:lnTo>
                  <a:lnTo>
                    <a:pt x="51" y="0"/>
                  </a:lnTo>
                  <a:lnTo>
                    <a:pt x="65" y="0"/>
                  </a:lnTo>
                </a:path>
              </a:pathLst>
            </a:custGeom>
            <a:grpFill/>
            <a:ln w="9525">
              <a:noFill/>
              <a:prstDash val="solid"/>
              <a:round/>
              <a:headEnd/>
              <a:tailEnd/>
            </a:ln>
          </p:spPr>
          <p:txBody>
            <a:bodyPr/>
            <a:lstStyle/>
            <a:p>
              <a:endParaRPr lang="en-US">
                <a:solidFill>
                  <a:prstClr val="black"/>
                </a:solidFill>
              </a:endParaRPr>
            </a:p>
          </p:txBody>
        </p:sp>
        <p:sp>
          <p:nvSpPr>
            <p:cNvPr id="40" name="Freeform 38"/>
            <p:cNvSpPr>
              <a:spLocks/>
            </p:cNvSpPr>
            <p:nvPr/>
          </p:nvSpPr>
          <p:spPr bwMode="auto">
            <a:xfrm>
              <a:off x="3094007" y="3016262"/>
              <a:ext cx="251348" cy="298271"/>
            </a:xfrm>
            <a:custGeom>
              <a:avLst/>
              <a:gdLst>
                <a:gd name="T0" fmla="*/ 64179 w 561"/>
                <a:gd name="T1" fmla="*/ 0 h 666"/>
                <a:gd name="T2" fmla="*/ 87949 w 561"/>
                <a:gd name="T3" fmla="*/ 4762 h 666"/>
                <a:gd name="T4" fmla="*/ 117266 w 561"/>
                <a:gd name="T5" fmla="*/ 10319 h 666"/>
                <a:gd name="T6" fmla="*/ 145790 w 561"/>
                <a:gd name="T7" fmla="*/ 21431 h 666"/>
                <a:gd name="T8" fmla="*/ 179860 w 561"/>
                <a:gd name="T9" fmla="*/ 34925 h 666"/>
                <a:gd name="T10" fmla="*/ 214723 w 561"/>
                <a:gd name="T11" fmla="*/ 50006 h 666"/>
                <a:gd name="T12" fmla="*/ 244832 w 561"/>
                <a:gd name="T13" fmla="*/ 65881 h 666"/>
                <a:gd name="T14" fmla="*/ 275733 w 561"/>
                <a:gd name="T15" fmla="*/ 80962 h 666"/>
                <a:gd name="T16" fmla="*/ 301087 w 561"/>
                <a:gd name="T17" fmla="*/ 96044 h 666"/>
                <a:gd name="T18" fmla="*/ 327234 w 561"/>
                <a:gd name="T19" fmla="*/ 111125 h 666"/>
                <a:gd name="T20" fmla="*/ 350212 w 561"/>
                <a:gd name="T21" fmla="*/ 126206 h 666"/>
                <a:gd name="T22" fmla="*/ 371605 w 561"/>
                <a:gd name="T23" fmla="*/ 142875 h 666"/>
                <a:gd name="T24" fmla="*/ 388244 w 561"/>
                <a:gd name="T25" fmla="*/ 161131 h 666"/>
                <a:gd name="T26" fmla="*/ 401714 w 561"/>
                <a:gd name="T27" fmla="*/ 182562 h 666"/>
                <a:gd name="T28" fmla="*/ 412014 w 561"/>
                <a:gd name="T29" fmla="*/ 205581 h 666"/>
                <a:gd name="T30" fmla="*/ 423107 w 561"/>
                <a:gd name="T31" fmla="*/ 230187 h 666"/>
                <a:gd name="T32" fmla="*/ 430238 w 561"/>
                <a:gd name="T33" fmla="*/ 255587 h 666"/>
                <a:gd name="T34" fmla="*/ 436577 w 561"/>
                <a:gd name="T35" fmla="*/ 284956 h 666"/>
                <a:gd name="T36" fmla="*/ 441331 w 561"/>
                <a:gd name="T37" fmla="*/ 315118 h 666"/>
                <a:gd name="T38" fmla="*/ 444500 w 561"/>
                <a:gd name="T39" fmla="*/ 346075 h 666"/>
                <a:gd name="T40" fmla="*/ 442915 w 561"/>
                <a:gd name="T41" fmla="*/ 382587 h 666"/>
                <a:gd name="T42" fmla="*/ 438161 w 561"/>
                <a:gd name="T43" fmla="*/ 419100 h 666"/>
                <a:gd name="T44" fmla="*/ 428653 w 561"/>
                <a:gd name="T45" fmla="*/ 449262 h 666"/>
                <a:gd name="T46" fmla="*/ 413599 w 561"/>
                <a:gd name="T47" fmla="*/ 475456 h 666"/>
                <a:gd name="T48" fmla="*/ 393791 w 561"/>
                <a:gd name="T49" fmla="*/ 496887 h 666"/>
                <a:gd name="T50" fmla="*/ 368436 w 561"/>
                <a:gd name="T51" fmla="*/ 511968 h 666"/>
                <a:gd name="T52" fmla="*/ 337535 w 561"/>
                <a:gd name="T53" fmla="*/ 522287 h 666"/>
                <a:gd name="T54" fmla="*/ 302672 w 561"/>
                <a:gd name="T55" fmla="*/ 527050 h 666"/>
                <a:gd name="T56" fmla="*/ 274148 w 561"/>
                <a:gd name="T57" fmla="*/ 527050 h 666"/>
                <a:gd name="T58" fmla="*/ 255924 w 561"/>
                <a:gd name="T59" fmla="*/ 522287 h 666"/>
                <a:gd name="T60" fmla="*/ 246416 w 561"/>
                <a:gd name="T61" fmla="*/ 516731 h 666"/>
                <a:gd name="T62" fmla="*/ 237701 w 561"/>
                <a:gd name="T63" fmla="*/ 510381 h 666"/>
                <a:gd name="T64" fmla="*/ 228193 w 561"/>
                <a:gd name="T65" fmla="*/ 502443 h 666"/>
                <a:gd name="T66" fmla="*/ 217892 w 561"/>
                <a:gd name="T67" fmla="*/ 492125 h 666"/>
                <a:gd name="T68" fmla="*/ 208384 w 561"/>
                <a:gd name="T69" fmla="*/ 481806 h 666"/>
                <a:gd name="T70" fmla="*/ 199668 w 561"/>
                <a:gd name="T71" fmla="*/ 467518 h 666"/>
                <a:gd name="T72" fmla="*/ 190160 w 561"/>
                <a:gd name="T73" fmla="*/ 454025 h 666"/>
                <a:gd name="T74" fmla="*/ 179860 w 561"/>
                <a:gd name="T75" fmla="*/ 438943 h 666"/>
                <a:gd name="T76" fmla="*/ 170352 w 561"/>
                <a:gd name="T77" fmla="*/ 422275 h 666"/>
                <a:gd name="T78" fmla="*/ 160052 w 561"/>
                <a:gd name="T79" fmla="*/ 402431 h 666"/>
                <a:gd name="T80" fmla="*/ 147374 w 561"/>
                <a:gd name="T81" fmla="*/ 382587 h 666"/>
                <a:gd name="T82" fmla="*/ 137074 w 561"/>
                <a:gd name="T83" fmla="*/ 361156 h 666"/>
                <a:gd name="T84" fmla="*/ 125189 w 561"/>
                <a:gd name="T85" fmla="*/ 336550 h 666"/>
                <a:gd name="T86" fmla="*/ 112512 w 561"/>
                <a:gd name="T87" fmla="*/ 311150 h 666"/>
                <a:gd name="T88" fmla="*/ 99042 w 561"/>
                <a:gd name="T89" fmla="*/ 284956 h 666"/>
                <a:gd name="T90" fmla="*/ 85572 w 561"/>
                <a:gd name="T91" fmla="*/ 255587 h 666"/>
                <a:gd name="T92" fmla="*/ 71310 w 561"/>
                <a:gd name="T93" fmla="*/ 225425 h 666"/>
                <a:gd name="T94" fmla="*/ 57840 w 561"/>
                <a:gd name="T95" fmla="*/ 193675 h 666"/>
                <a:gd name="T96" fmla="*/ 42786 w 561"/>
                <a:gd name="T97" fmla="*/ 161131 h 666"/>
                <a:gd name="T98" fmla="*/ 27732 w 561"/>
                <a:gd name="T99" fmla="*/ 126206 h 666"/>
                <a:gd name="T100" fmla="*/ 12677 w 561"/>
                <a:gd name="T101" fmla="*/ 89694 h 666"/>
                <a:gd name="T102" fmla="*/ 7923 w 561"/>
                <a:gd name="T103" fmla="*/ 73025 h 666"/>
                <a:gd name="T104" fmla="*/ 3169 w 561"/>
                <a:gd name="T105" fmla="*/ 61119 h 666"/>
                <a:gd name="T106" fmla="*/ 1585 w 561"/>
                <a:gd name="T107" fmla="*/ 50006 h 666"/>
                <a:gd name="T108" fmla="*/ 0 w 561"/>
                <a:gd name="T109" fmla="*/ 42862 h 666"/>
                <a:gd name="T110" fmla="*/ 6339 w 561"/>
                <a:gd name="T111" fmla="*/ 24606 h 666"/>
                <a:gd name="T112" fmla="*/ 16639 w 561"/>
                <a:gd name="T113" fmla="*/ 10319 h 666"/>
                <a:gd name="T114" fmla="*/ 31693 w 561"/>
                <a:gd name="T115" fmla="*/ 3175 h 666"/>
                <a:gd name="T116" fmla="*/ 51502 w 561"/>
                <a:gd name="T117" fmla="*/ 0 h 6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1" h="666">
                  <a:moveTo>
                    <a:pt x="65" y="0"/>
                  </a:moveTo>
                  <a:lnTo>
                    <a:pt x="81" y="0"/>
                  </a:lnTo>
                  <a:lnTo>
                    <a:pt x="96" y="2"/>
                  </a:lnTo>
                  <a:lnTo>
                    <a:pt x="111" y="6"/>
                  </a:lnTo>
                  <a:lnTo>
                    <a:pt x="129" y="10"/>
                  </a:lnTo>
                  <a:lnTo>
                    <a:pt x="148" y="13"/>
                  </a:lnTo>
                  <a:lnTo>
                    <a:pt x="167" y="19"/>
                  </a:lnTo>
                  <a:lnTo>
                    <a:pt x="184" y="27"/>
                  </a:lnTo>
                  <a:lnTo>
                    <a:pt x="204" y="36"/>
                  </a:lnTo>
                  <a:lnTo>
                    <a:pt x="227" y="44"/>
                  </a:lnTo>
                  <a:lnTo>
                    <a:pt x="250" y="54"/>
                  </a:lnTo>
                  <a:lnTo>
                    <a:pt x="271" y="63"/>
                  </a:lnTo>
                  <a:lnTo>
                    <a:pt x="290" y="73"/>
                  </a:lnTo>
                  <a:lnTo>
                    <a:pt x="309" y="83"/>
                  </a:lnTo>
                  <a:lnTo>
                    <a:pt x="328" y="92"/>
                  </a:lnTo>
                  <a:lnTo>
                    <a:pt x="348" y="102"/>
                  </a:lnTo>
                  <a:lnTo>
                    <a:pt x="365" y="111"/>
                  </a:lnTo>
                  <a:lnTo>
                    <a:pt x="380" y="121"/>
                  </a:lnTo>
                  <a:lnTo>
                    <a:pt x="397" y="131"/>
                  </a:lnTo>
                  <a:lnTo>
                    <a:pt x="413" y="140"/>
                  </a:lnTo>
                  <a:lnTo>
                    <a:pt x="426" y="150"/>
                  </a:lnTo>
                  <a:lnTo>
                    <a:pt x="442" y="159"/>
                  </a:lnTo>
                  <a:lnTo>
                    <a:pt x="455" y="171"/>
                  </a:lnTo>
                  <a:lnTo>
                    <a:pt x="469" y="180"/>
                  </a:lnTo>
                  <a:lnTo>
                    <a:pt x="480" y="190"/>
                  </a:lnTo>
                  <a:lnTo>
                    <a:pt x="490" y="203"/>
                  </a:lnTo>
                  <a:lnTo>
                    <a:pt x="499" y="215"/>
                  </a:lnTo>
                  <a:lnTo>
                    <a:pt x="507" y="230"/>
                  </a:lnTo>
                  <a:lnTo>
                    <a:pt x="515" y="244"/>
                  </a:lnTo>
                  <a:lnTo>
                    <a:pt x="520" y="259"/>
                  </a:lnTo>
                  <a:lnTo>
                    <a:pt x="528" y="274"/>
                  </a:lnTo>
                  <a:lnTo>
                    <a:pt x="534" y="290"/>
                  </a:lnTo>
                  <a:lnTo>
                    <a:pt x="540" y="305"/>
                  </a:lnTo>
                  <a:lnTo>
                    <a:pt x="543" y="322"/>
                  </a:lnTo>
                  <a:lnTo>
                    <a:pt x="547" y="340"/>
                  </a:lnTo>
                  <a:lnTo>
                    <a:pt x="551" y="359"/>
                  </a:lnTo>
                  <a:lnTo>
                    <a:pt x="555" y="378"/>
                  </a:lnTo>
                  <a:lnTo>
                    <a:pt x="557" y="397"/>
                  </a:lnTo>
                  <a:lnTo>
                    <a:pt x="559" y="417"/>
                  </a:lnTo>
                  <a:lnTo>
                    <a:pt x="561" y="436"/>
                  </a:lnTo>
                  <a:lnTo>
                    <a:pt x="561" y="457"/>
                  </a:lnTo>
                  <a:lnTo>
                    <a:pt x="559" y="482"/>
                  </a:lnTo>
                  <a:lnTo>
                    <a:pt x="557" y="505"/>
                  </a:lnTo>
                  <a:lnTo>
                    <a:pt x="553" y="528"/>
                  </a:lnTo>
                  <a:lnTo>
                    <a:pt x="547" y="547"/>
                  </a:lnTo>
                  <a:lnTo>
                    <a:pt x="541" y="566"/>
                  </a:lnTo>
                  <a:lnTo>
                    <a:pt x="532" y="583"/>
                  </a:lnTo>
                  <a:lnTo>
                    <a:pt x="522" y="599"/>
                  </a:lnTo>
                  <a:lnTo>
                    <a:pt x="511" y="612"/>
                  </a:lnTo>
                  <a:lnTo>
                    <a:pt x="497" y="626"/>
                  </a:lnTo>
                  <a:lnTo>
                    <a:pt x="482" y="635"/>
                  </a:lnTo>
                  <a:lnTo>
                    <a:pt x="465" y="645"/>
                  </a:lnTo>
                  <a:lnTo>
                    <a:pt x="447" y="653"/>
                  </a:lnTo>
                  <a:lnTo>
                    <a:pt x="426" y="658"/>
                  </a:lnTo>
                  <a:lnTo>
                    <a:pt x="405" y="662"/>
                  </a:lnTo>
                  <a:lnTo>
                    <a:pt x="382" y="664"/>
                  </a:lnTo>
                  <a:lnTo>
                    <a:pt x="357" y="666"/>
                  </a:lnTo>
                  <a:lnTo>
                    <a:pt x="346" y="664"/>
                  </a:lnTo>
                  <a:lnTo>
                    <a:pt x="334" y="662"/>
                  </a:lnTo>
                  <a:lnTo>
                    <a:pt x="323" y="658"/>
                  </a:lnTo>
                  <a:lnTo>
                    <a:pt x="317" y="655"/>
                  </a:lnTo>
                  <a:lnTo>
                    <a:pt x="311" y="651"/>
                  </a:lnTo>
                  <a:lnTo>
                    <a:pt x="305" y="647"/>
                  </a:lnTo>
                  <a:lnTo>
                    <a:pt x="300" y="643"/>
                  </a:lnTo>
                  <a:lnTo>
                    <a:pt x="294" y="637"/>
                  </a:lnTo>
                  <a:lnTo>
                    <a:pt x="288" y="633"/>
                  </a:lnTo>
                  <a:lnTo>
                    <a:pt x="282" y="628"/>
                  </a:lnTo>
                  <a:lnTo>
                    <a:pt x="275" y="620"/>
                  </a:lnTo>
                  <a:lnTo>
                    <a:pt x="269" y="612"/>
                  </a:lnTo>
                  <a:lnTo>
                    <a:pt x="263" y="607"/>
                  </a:lnTo>
                  <a:lnTo>
                    <a:pt x="257" y="599"/>
                  </a:lnTo>
                  <a:lnTo>
                    <a:pt x="252" y="589"/>
                  </a:lnTo>
                  <a:lnTo>
                    <a:pt x="246" y="582"/>
                  </a:lnTo>
                  <a:lnTo>
                    <a:pt x="240" y="572"/>
                  </a:lnTo>
                  <a:lnTo>
                    <a:pt x="234" y="562"/>
                  </a:lnTo>
                  <a:lnTo>
                    <a:pt x="227" y="553"/>
                  </a:lnTo>
                  <a:lnTo>
                    <a:pt x="221" y="543"/>
                  </a:lnTo>
                  <a:lnTo>
                    <a:pt x="215" y="532"/>
                  </a:lnTo>
                  <a:lnTo>
                    <a:pt x="207" y="520"/>
                  </a:lnTo>
                  <a:lnTo>
                    <a:pt x="202" y="507"/>
                  </a:lnTo>
                  <a:lnTo>
                    <a:pt x="194" y="495"/>
                  </a:lnTo>
                  <a:lnTo>
                    <a:pt x="186" y="482"/>
                  </a:lnTo>
                  <a:lnTo>
                    <a:pt x="181" y="468"/>
                  </a:lnTo>
                  <a:lnTo>
                    <a:pt x="173" y="455"/>
                  </a:lnTo>
                  <a:lnTo>
                    <a:pt x="165" y="440"/>
                  </a:lnTo>
                  <a:lnTo>
                    <a:pt x="158" y="424"/>
                  </a:lnTo>
                  <a:lnTo>
                    <a:pt x="150" y="409"/>
                  </a:lnTo>
                  <a:lnTo>
                    <a:pt x="142" y="392"/>
                  </a:lnTo>
                  <a:lnTo>
                    <a:pt x="133" y="376"/>
                  </a:lnTo>
                  <a:lnTo>
                    <a:pt x="125" y="359"/>
                  </a:lnTo>
                  <a:lnTo>
                    <a:pt x="117" y="342"/>
                  </a:lnTo>
                  <a:lnTo>
                    <a:pt x="108" y="322"/>
                  </a:lnTo>
                  <a:lnTo>
                    <a:pt x="100" y="303"/>
                  </a:lnTo>
                  <a:lnTo>
                    <a:pt x="90" y="284"/>
                  </a:lnTo>
                  <a:lnTo>
                    <a:pt x="83" y="265"/>
                  </a:lnTo>
                  <a:lnTo>
                    <a:pt x="73" y="244"/>
                  </a:lnTo>
                  <a:lnTo>
                    <a:pt x="64" y="225"/>
                  </a:lnTo>
                  <a:lnTo>
                    <a:pt x="54" y="203"/>
                  </a:lnTo>
                  <a:lnTo>
                    <a:pt x="44" y="180"/>
                  </a:lnTo>
                  <a:lnTo>
                    <a:pt x="35" y="159"/>
                  </a:lnTo>
                  <a:lnTo>
                    <a:pt x="25" y="136"/>
                  </a:lnTo>
                  <a:lnTo>
                    <a:pt x="16" y="113"/>
                  </a:lnTo>
                  <a:lnTo>
                    <a:pt x="12" y="102"/>
                  </a:lnTo>
                  <a:lnTo>
                    <a:pt x="10" y="92"/>
                  </a:lnTo>
                  <a:lnTo>
                    <a:pt x="8" y="84"/>
                  </a:lnTo>
                  <a:lnTo>
                    <a:pt x="4" y="77"/>
                  </a:lnTo>
                  <a:lnTo>
                    <a:pt x="2" y="69"/>
                  </a:lnTo>
                  <a:lnTo>
                    <a:pt x="2" y="63"/>
                  </a:lnTo>
                  <a:lnTo>
                    <a:pt x="0" y="58"/>
                  </a:lnTo>
                  <a:lnTo>
                    <a:pt x="0" y="54"/>
                  </a:lnTo>
                  <a:lnTo>
                    <a:pt x="4" y="40"/>
                  </a:lnTo>
                  <a:lnTo>
                    <a:pt x="8" y="31"/>
                  </a:lnTo>
                  <a:lnTo>
                    <a:pt x="14" y="21"/>
                  </a:lnTo>
                  <a:lnTo>
                    <a:pt x="21" y="13"/>
                  </a:lnTo>
                  <a:lnTo>
                    <a:pt x="31" y="8"/>
                  </a:lnTo>
                  <a:lnTo>
                    <a:pt x="40" y="4"/>
                  </a:lnTo>
                  <a:lnTo>
                    <a:pt x="52" y="0"/>
                  </a:lnTo>
                  <a:lnTo>
                    <a:pt x="65" y="0"/>
                  </a:lnTo>
                </a:path>
              </a:pathLst>
            </a:custGeom>
            <a:grpFill/>
            <a:ln w="9525">
              <a:noFill/>
              <a:prstDash val="solid"/>
              <a:round/>
              <a:headEnd/>
              <a:tailEnd/>
            </a:ln>
          </p:spPr>
          <p:txBody>
            <a:bodyPr/>
            <a:lstStyle/>
            <a:p>
              <a:endParaRPr lang="en-US">
                <a:solidFill>
                  <a:prstClr val="black"/>
                </a:solidFill>
              </a:endParaRPr>
            </a:p>
          </p:txBody>
        </p:sp>
        <p:sp>
          <p:nvSpPr>
            <p:cNvPr id="41" name="Freeform 39"/>
            <p:cNvSpPr>
              <a:spLocks/>
            </p:cNvSpPr>
            <p:nvPr/>
          </p:nvSpPr>
          <p:spPr bwMode="auto">
            <a:xfrm>
              <a:off x="3498857" y="2984912"/>
              <a:ext cx="355478" cy="308124"/>
            </a:xfrm>
            <a:custGeom>
              <a:avLst/>
              <a:gdLst>
                <a:gd name="T0" fmla="*/ 72140 w 793"/>
                <a:gd name="T1" fmla="*/ 0 h 689"/>
                <a:gd name="T2" fmla="*/ 110985 w 793"/>
                <a:gd name="T3" fmla="*/ 4756 h 689"/>
                <a:gd name="T4" fmla="*/ 150622 w 793"/>
                <a:gd name="T5" fmla="*/ 11889 h 689"/>
                <a:gd name="T6" fmla="*/ 191845 w 793"/>
                <a:gd name="T7" fmla="*/ 24571 h 689"/>
                <a:gd name="T8" fmla="*/ 239410 w 793"/>
                <a:gd name="T9" fmla="*/ 39630 h 689"/>
                <a:gd name="T10" fmla="*/ 290939 w 793"/>
                <a:gd name="T11" fmla="*/ 54689 h 689"/>
                <a:gd name="T12" fmla="*/ 336126 w 793"/>
                <a:gd name="T13" fmla="*/ 69749 h 689"/>
                <a:gd name="T14" fmla="*/ 380520 w 793"/>
                <a:gd name="T15" fmla="*/ 84808 h 689"/>
                <a:gd name="T16" fmla="*/ 420157 w 793"/>
                <a:gd name="T17" fmla="*/ 100660 h 689"/>
                <a:gd name="T18" fmla="*/ 456623 w 793"/>
                <a:gd name="T19" fmla="*/ 117304 h 689"/>
                <a:gd name="T20" fmla="*/ 491504 w 793"/>
                <a:gd name="T21" fmla="*/ 133949 h 689"/>
                <a:gd name="T22" fmla="*/ 522422 w 793"/>
                <a:gd name="T23" fmla="*/ 150594 h 689"/>
                <a:gd name="T24" fmla="*/ 547790 w 793"/>
                <a:gd name="T25" fmla="*/ 170409 h 689"/>
                <a:gd name="T26" fmla="*/ 567608 w 793"/>
                <a:gd name="T27" fmla="*/ 193394 h 689"/>
                <a:gd name="T28" fmla="*/ 585842 w 793"/>
                <a:gd name="T29" fmla="*/ 218757 h 689"/>
                <a:gd name="T30" fmla="*/ 600111 w 793"/>
                <a:gd name="T31" fmla="*/ 244913 h 689"/>
                <a:gd name="T32" fmla="*/ 610417 w 793"/>
                <a:gd name="T33" fmla="*/ 272654 h 689"/>
                <a:gd name="T34" fmla="*/ 619137 w 793"/>
                <a:gd name="T35" fmla="*/ 301187 h 689"/>
                <a:gd name="T36" fmla="*/ 625479 w 793"/>
                <a:gd name="T37" fmla="*/ 332891 h 689"/>
                <a:gd name="T38" fmla="*/ 628650 w 793"/>
                <a:gd name="T39" fmla="*/ 365388 h 689"/>
                <a:gd name="T40" fmla="*/ 627065 w 793"/>
                <a:gd name="T41" fmla="*/ 400262 h 689"/>
                <a:gd name="T42" fmla="*/ 622308 w 793"/>
                <a:gd name="T43" fmla="*/ 436721 h 689"/>
                <a:gd name="T44" fmla="*/ 613588 w 793"/>
                <a:gd name="T45" fmla="*/ 466840 h 689"/>
                <a:gd name="T46" fmla="*/ 598526 w 793"/>
                <a:gd name="T47" fmla="*/ 492996 h 689"/>
                <a:gd name="T48" fmla="*/ 578707 w 793"/>
                <a:gd name="T49" fmla="*/ 514396 h 689"/>
                <a:gd name="T50" fmla="*/ 552546 w 793"/>
                <a:gd name="T51" fmla="*/ 529455 h 689"/>
                <a:gd name="T52" fmla="*/ 522422 w 793"/>
                <a:gd name="T53" fmla="*/ 539759 h 689"/>
                <a:gd name="T54" fmla="*/ 486748 w 793"/>
                <a:gd name="T55" fmla="*/ 544515 h 689"/>
                <a:gd name="T56" fmla="*/ 459794 w 793"/>
                <a:gd name="T57" fmla="*/ 546100 h 689"/>
                <a:gd name="T58" fmla="*/ 444732 w 793"/>
                <a:gd name="T59" fmla="*/ 544515 h 689"/>
                <a:gd name="T60" fmla="*/ 430463 w 793"/>
                <a:gd name="T61" fmla="*/ 539759 h 689"/>
                <a:gd name="T62" fmla="*/ 415401 w 793"/>
                <a:gd name="T63" fmla="*/ 535796 h 689"/>
                <a:gd name="T64" fmla="*/ 401924 w 793"/>
                <a:gd name="T65" fmla="*/ 529455 h 689"/>
                <a:gd name="T66" fmla="*/ 388447 w 793"/>
                <a:gd name="T67" fmla="*/ 519944 h 689"/>
                <a:gd name="T68" fmla="*/ 367043 w 793"/>
                <a:gd name="T69" fmla="*/ 506470 h 689"/>
                <a:gd name="T70" fmla="*/ 344053 w 793"/>
                <a:gd name="T71" fmla="*/ 488240 h 689"/>
                <a:gd name="T72" fmla="*/ 330576 w 793"/>
                <a:gd name="T73" fmla="*/ 474766 h 689"/>
                <a:gd name="T74" fmla="*/ 313929 w 793"/>
                <a:gd name="T75" fmla="*/ 459707 h 689"/>
                <a:gd name="T76" fmla="*/ 297281 w 793"/>
                <a:gd name="T77" fmla="*/ 443062 h 689"/>
                <a:gd name="T78" fmla="*/ 279840 w 793"/>
                <a:gd name="T79" fmla="*/ 424040 h 689"/>
                <a:gd name="T80" fmla="*/ 261607 w 793"/>
                <a:gd name="T81" fmla="*/ 405018 h 689"/>
                <a:gd name="T82" fmla="*/ 243374 w 793"/>
                <a:gd name="T83" fmla="*/ 383617 h 689"/>
                <a:gd name="T84" fmla="*/ 223555 w 793"/>
                <a:gd name="T85" fmla="*/ 359047 h 689"/>
                <a:gd name="T86" fmla="*/ 202944 w 793"/>
                <a:gd name="T87" fmla="*/ 332891 h 689"/>
                <a:gd name="T88" fmla="*/ 181540 w 793"/>
                <a:gd name="T89" fmla="*/ 307528 h 689"/>
                <a:gd name="T90" fmla="*/ 158550 w 793"/>
                <a:gd name="T91" fmla="*/ 278202 h 689"/>
                <a:gd name="T92" fmla="*/ 135560 w 793"/>
                <a:gd name="T93" fmla="*/ 248083 h 689"/>
                <a:gd name="T94" fmla="*/ 110985 w 793"/>
                <a:gd name="T95" fmla="*/ 216379 h 689"/>
                <a:gd name="T96" fmla="*/ 87202 w 793"/>
                <a:gd name="T97" fmla="*/ 180712 h 689"/>
                <a:gd name="T98" fmla="*/ 62627 w 793"/>
                <a:gd name="T99" fmla="*/ 145838 h 689"/>
                <a:gd name="T100" fmla="*/ 36466 w 793"/>
                <a:gd name="T101" fmla="*/ 107793 h 689"/>
                <a:gd name="T102" fmla="*/ 16648 w 793"/>
                <a:gd name="T103" fmla="*/ 80845 h 689"/>
                <a:gd name="T104" fmla="*/ 7927 w 793"/>
                <a:gd name="T105" fmla="*/ 66578 h 689"/>
                <a:gd name="T106" fmla="*/ 3171 w 793"/>
                <a:gd name="T107" fmla="*/ 54689 h 689"/>
                <a:gd name="T108" fmla="*/ 0 w 793"/>
                <a:gd name="T109" fmla="*/ 45971 h 689"/>
                <a:gd name="T110" fmla="*/ 3171 w 793"/>
                <a:gd name="T111" fmla="*/ 31704 h 689"/>
                <a:gd name="T112" fmla="*/ 11098 w 793"/>
                <a:gd name="T113" fmla="*/ 16645 h 689"/>
                <a:gd name="T114" fmla="*/ 24575 w 793"/>
                <a:gd name="T115" fmla="*/ 6341 h 689"/>
                <a:gd name="T116" fmla="*/ 41223 w 793"/>
                <a:gd name="T117" fmla="*/ 0 h 689"/>
                <a:gd name="T118" fmla="*/ 52321 w 793"/>
                <a:gd name="T119" fmla="*/ 0 h 6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3" h="689">
                  <a:moveTo>
                    <a:pt x="66" y="0"/>
                  </a:moveTo>
                  <a:lnTo>
                    <a:pt x="91" y="0"/>
                  </a:lnTo>
                  <a:lnTo>
                    <a:pt x="115" y="2"/>
                  </a:lnTo>
                  <a:lnTo>
                    <a:pt x="140" y="6"/>
                  </a:lnTo>
                  <a:lnTo>
                    <a:pt x="165" y="10"/>
                  </a:lnTo>
                  <a:lnTo>
                    <a:pt x="190" y="15"/>
                  </a:lnTo>
                  <a:lnTo>
                    <a:pt x="215" y="23"/>
                  </a:lnTo>
                  <a:lnTo>
                    <a:pt x="242" y="31"/>
                  </a:lnTo>
                  <a:lnTo>
                    <a:pt x="269" y="42"/>
                  </a:lnTo>
                  <a:lnTo>
                    <a:pt x="302" y="50"/>
                  </a:lnTo>
                  <a:lnTo>
                    <a:pt x="334" y="60"/>
                  </a:lnTo>
                  <a:lnTo>
                    <a:pt x="367" y="69"/>
                  </a:lnTo>
                  <a:lnTo>
                    <a:pt x="396" y="79"/>
                  </a:lnTo>
                  <a:lnTo>
                    <a:pt x="424" y="88"/>
                  </a:lnTo>
                  <a:lnTo>
                    <a:pt x="453" y="98"/>
                  </a:lnTo>
                  <a:lnTo>
                    <a:pt x="480" y="107"/>
                  </a:lnTo>
                  <a:lnTo>
                    <a:pt x="505" y="117"/>
                  </a:lnTo>
                  <a:lnTo>
                    <a:pt x="530" y="127"/>
                  </a:lnTo>
                  <a:lnTo>
                    <a:pt x="553" y="138"/>
                  </a:lnTo>
                  <a:lnTo>
                    <a:pt x="576" y="148"/>
                  </a:lnTo>
                  <a:lnTo>
                    <a:pt x="599" y="157"/>
                  </a:lnTo>
                  <a:lnTo>
                    <a:pt x="620" y="169"/>
                  </a:lnTo>
                  <a:lnTo>
                    <a:pt x="639" y="178"/>
                  </a:lnTo>
                  <a:lnTo>
                    <a:pt x="659" y="190"/>
                  </a:lnTo>
                  <a:lnTo>
                    <a:pt x="676" y="202"/>
                  </a:lnTo>
                  <a:lnTo>
                    <a:pt x="691" y="215"/>
                  </a:lnTo>
                  <a:lnTo>
                    <a:pt x="705" y="230"/>
                  </a:lnTo>
                  <a:lnTo>
                    <a:pt x="716" y="244"/>
                  </a:lnTo>
                  <a:lnTo>
                    <a:pt x="728" y="259"/>
                  </a:lnTo>
                  <a:lnTo>
                    <a:pt x="739" y="276"/>
                  </a:lnTo>
                  <a:lnTo>
                    <a:pt x="749" y="292"/>
                  </a:lnTo>
                  <a:lnTo>
                    <a:pt x="757" y="309"/>
                  </a:lnTo>
                  <a:lnTo>
                    <a:pt x="764" y="326"/>
                  </a:lnTo>
                  <a:lnTo>
                    <a:pt x="770" y="344"/>
                  </a:lnTo>
                  <a:lnTo>
                    <a:pt x="778" y="363"/>
                  </a:lnTo>
                  <a:lnTo>
                    <a:pt x="781" y="380"/>
                  </a:lnTo>
                  <a:lnTo>
                    <a:pt x="785" y="399"/>
                  </a:lnTo>
                  <a:lnTo>
                    <a:pt x="789" y="420"/>
                  </a:lnTo>
                  <a:lnTo>
                    <a:pt x="791" y="440"/>
                  </a:lnTo>
                  <a:lnTo>
                    <a:pt x="793" y="461"/>
                  </a:lnTo>
                  <a:lnTo>
                    <a:pt x="793" y="482"/>
                  </a:lnTo>
                  <a:lnTo>
                    <a:pt x="791" y="505"/>
                  </a:lnTo>
                  <a:lnTo>
                    <a:pt x="789" y="530"/>
                  </a:lnTo>
                  <a:lnTo>
                    <a:pt x="785" y="551"/>
                  </a:lnTo>
                  <a:lnTo>
                    <a:pt x="780" y="570"/>
                  </a:lnTo>
                  <a:lnTo>
                    <a:pt x="774" y="589"/>
                  </a:lnTo>
                  <a:lnTo>
                    <a:pt x="764" y="607"/>
                  </a:lnTo>
                  <a:lnTo>
                    <a:pt x="755" y="622"/>
                  </a:lnTo>
                  <a:lnTo>
                    <a:pt x="743" y="635"/>
                  </a:lnTo>
                  <a:lnTo>
                    <a:pt x="730" y="649"/>
                  </a:lnTo>
                  <a:lnTo>
                    <a:pt x="714" y="658"/>
                  </a:lnTo>
                  <a:lnTo>
                    <a:pt x="697" y="668"/>
                  </a:lnTo>
                  <a:lnTo>
                    <a:pt x="680" y="676"/>
                  </a:lnTo>
                  <a:lnTo>
                    <a:pt x="659" y="681"/>
                  </a:lnTo>
                  <a:lnTo>
                    <a:pt x="638" y="685"/>
                  </a:lnTo>
                  <a:lnTo>
                    <a:pt x="614" y="687"/>
                  </a:lnTo>
                  <a:lnTo>
                    <a:pt x="590" y="689"/>
                  </a:lnTo>
                  <a:lnTo>
                    <a:pt x="580" y="689"/>
                  </a:lnTo>
                  <a:lnTo>
                    <a:pt x="570" y="687"/>
                  </a:lnTo>
                  <a:lnTo>
                    <a:pt x="561" y="687"/>
                  </a:lnTo>
                  <a:lnTo>
                    <a:pt x="551" y="685"/>
                  </a:lnTo>
                  <a:lnTo>
                    <a:pt x="543" y="681"/>
                  </a:lnTo>
                  <a:lnTo>
                    <a:pt x="534" y="679"/>
                  </a:lnTo>
                  <a:lnTo>
                    <a:pt x="524" y="676"/>
                  </a:lnTo>
                  <a:lnTo>
                    <a:pt x="517" y="672"/>
                  </a:lnTo>
                  <a:lnTo>
                    <a:pt x="507" y="668"/>
                  </a:lnTo>
                  <a:lnTo>
                    <a:pt x="499" y="662"/>
                  </a:lnTo>
                  <a:lnTo>
                    <a:pt x="490" y="656"/>
                  </a:lnTo>
                  <a:lnTo>
                    <a:pt x="480" y="651"/>
                  </a:lnTo>
                  <a:lnTo>
                    <a:pt x="463" y="639"/>
                  </a:lnTo>
                  <a:lnTo>
                    <a:pt x="444" y="624"/>
                  </a:lnTo>
                  <a:lnTo>
                    <a:pt x="434" y="616"/>
                  </a:lnTo>
                  <a:lnTo>
                    <a:pt x="426" y="608"/>
                  </a:lnTo>
                  <a:lnTo>
                    <a:pt x="417" y="599"/>
                  </a:lnTo>
                  <a:lnTo>
                    <a:pt x="407" y="589"/>
                  </a:lnTo>
                  <a:lnTo>
                    <a:pt x="396" y="580"/>
                  </a:lnTo>
                  <a:lnTo>
                    <a:pt x="386" y="570"/>
                  </a:lnTo>
                  <a:lnTo>
                    <a:pt x="375" y="559"/>
                  </a:lnTo>
                  <a:lnTo>
                    <a:pt x="365" y="547"/>
                  </a:lnTo>
                  <a:lnTo>
                    <a:pt x="353" y="535"/>
                  </a:lnTo>
                  <a:lnTo>
                    <a:pt x="342" y="524"/>
                  </a:lnTo>
                  <a:lnTo>
                    <a:pt x="330" y="511"/>
                  </a:lnTo>
                  <a:lnTo>
                    <a:pt x="319" y="497"/>
                  </a:lnTo>
                  <a:lnTo>
                    <a:pt x="307" y="484"/>
                  </a:lnTo>
                  <a:lnTo>
                    <a:pt x="294" y="468"/>
                  </a:lnTo>
                  <a:lnTo>
                    <a:pt x="282" y="453"/>
                  </a:lnTo>
                  <a:lnTo>
                    <a:pt x="269" y="438"/>
                  </a:lnTo>
                  <a:lnTo>
                    <a:pt x="256" y="420"/>
                  </a:lnTo>
                  <a:lnTo>
                    <a:pt x="242" y="405"/>
                  </a:lnTo>
                  <a:lnTo>
                    <a:pt x="229" y="388"/>
                  </a:lnTo>
                  <a:lnTo>
                    <a:pt x="215" y="369"/>
                  </a:lnTo>
                  <a:lnTo>
                    <a:pt x="200" y="351"/>
                  </a:lnTo>
                  <a:lnTo>
                    <a:pt x="186" y="332"/>
                  </a:lnTo>
                  <a:lnTo>
                    <a:pt x="171" y="313"/>
                  </a:lnTo>
                  <a:lnTo>
                    <a:pt x="156" y="292"/>
                  </a:lnTo>
                  <a:lnTo>
                    <a:pt x="140" y="273"/>
                  </a:lnTo>
                  <a:lnTo>
                    <a:pt x="125" y="251"/>
                  </a:lnTo>
                  <a:lnTo>
                    <a:pt x="110" y="228"/>
                  </a:lnTo>
                  <a:lnTo>
                    <a:pt x="94" y="207"/>
                  </a:lnTo>
                  <a:lnTo>
                    <a:pt x="79" y="184"/>
                  </a:lnTo>
                  <a:lnTo>
                    <a:pt x="62" y="161"/>
                  </a:lnTo>
                  <a:lnTo>
                    <a:pt x="46" y="136"/>
                  </a:lnTo>
                  <a:lnTo>
                    <a:pt x="29" y="113"/>
                  </a:lnTo>
                  <a:lnTo>
                    <a:pt x="21" y="102"/>
                  </a:lnTo>
                  <a:lnTo>
                    <a:pt x="16" y="92"/>
                  </a:lnTo>
                  <a:lnTo>
                    <a:pt x="10" y="84"/>
                  </a:lnTo>
                  <a:lnTo>
                    <a:pt x="6" y="77"/>
                  </a:lnTo>
                  <a:lnTo>
                    <a:pt x="4" y="69"/>
                  </a:lnTo>
                  <a:lnTo>
                    <a:pt x="2" y="63"/>
                  </a:lnTo>
                  <a:lnTo>
                    <a:pt x="0" y="58"/>
                  </a:lnTo>
                  <a:lnTo>
                    <a:pt x="0" y="54"/>
                  </a:lnTo>
                  <a:lnTo>
                    <a:pt x="4" y="40"/>
                  </a:lnTo>
                  <a:lnTo>
                    <a:pt x="8" y="31"/>
                  </a:lnTo>
                  <a:lnTo>
                    <a:pt x="14" y="21"/>
                  </a:lnTo>
                  <a:lnTo>
                    <a:pt x="21" y="13"/>
                  </a:lnTo>
                  <a:lnTo>
                    <a:pt x="31" y="8"/>
                  </a:lnTo>
                  <a:lnTo>
                    <a:pt x="41" y="4"/>
                  </a:lnTo>
                  <a:lnTo>
                    <a:pt x="52" y="0"/>
                  </a:lnTo>
                  <a:lnTo>
                    <a:pt x="66" y="0"/>
                  </a:lnTo>
                </a:path>
              </a:pathLst>
            </a:custGeom>
            <a:grpFill/>
            <a:ln w="9525">
              <a:noFill/>
              <a:prstDash val="solid"/>
              <a:round/>
              <a:headEnd/>
              <a:tailEnd/>
            </a:ln>
          </p:spPr>
          <p:txBody>
            <a:bodyPr/>
            <a:lstStyle/>
            <a:p>
              <a:endParaRPr lang="en-US">
                <a:solidFill>
                  <a:prstClr val="black"/>
                </a:solidFill>
              </a:endParaRPr>
            </a:p>
          </p:txBody>
        </p:sp>
      </p:grpSp>
      <p:pic>
        <p:nvPicPr>
          <p:cNvPr id="5122" name="Picture 2" descr="C:\Users\Meishing\Dropbox\meizhouhuayu\pics\寫.png"/>
          <p:cNvPicPr>
            <a:picLocks noChangeAspect="1" noChangeArrowheads="1"/>
          </p:cNvPicPr>
          <p:nvPr/>
        </p:nvPicPr>
        <p:blipFill>
          <a:blip r:embed="rId5" cstate="print">
            <a:lum bright="-10000" contrast="20000"/>
          </a:blip>
          <a:srcRect/>
          <a:stretch>
            <a:fillRect/>
          </a:stretch>
        </p:blipFill>
        <p:spPr bwMode="auto">
          <a:xfrm>
            <a:off x="941042" y="3352800"/>
            <a:ext cx="1497358" cy="1738312"/>
          </a:xfrm>
          <a:prstGeom prst="rect">
            <a:avLst/>
          </a:prstGeom>
          <a:noFill/>
        </p:spPr>
      </p:pic>
      <p:sp>
        <p:nvSpPr>
          <p:cNvPr id="42" name="TextBox 41"/>
          <p:cNvSpPr txBox="1"/>
          <p:nvPr/>
        </p:nvSpPr>
        <p:spPr>
          <a:xfrm>
            <a:off x="4065450" y="6248400"/>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1005290592"/>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9"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4000"/>
                            </p:stCondLst>
                            <p:childTnLst>
                              <p:par>
                                <p:cTn id="28" presetID="35" presetClass="emph" presetSubtype="0" fill="hold" nodeType="afterEffect">
                                  <p:stCondLst>
                                    <p:cond delay="0"/>
                                  </p:stCondLst>
                                  <p:childTnLst>
                                    <p:anim calcmode="discrete" valueType="str">
                                      <p:cBhvr>
                                        <p:cTn id="29" dur="1000" fill="hold"/>
                                        <p:tgtEl>
                                          <p:spTgt spid="17"/>
                                        </p:tgtEl>
                                        <p:attrNameLst>
                                          <p:attrName>style.visibility</p:attrName>
                                        </p:attrNameLst>
                                      </p:cBhvr>
                                      <p:tavLst>
                                        <p:tav tm="0">
                                          <p:val>
                                            <p:strVal val="hidden"/>
                                          </p:val>
                                        </p:tav>
                                        <p:tav tm="50000">
                                          <p:val>
                                            <p:strVal val="visible"/>
                                          </p:val>
                                        </p:tav>
                                      </p:tavLst>
                                    </p:anim>
                                  </p:childTnLst>
                                </p:cTn>
                              </p:par>
                              <p:par>
                                <p:cTn id="30" presetID="35" presetClass="emph" presetSubtype="0" fill="hold" nodeType="withEffect">
                                  <p:stCondLst>
                                    <p:cond delay="0"/>
                                  </p:stCondLst>
                                  <p:childTnLst>
                                    <p:anim calcmode="discrete" valueType="str">
                                      <p:cBhvr>
                                        <p:cTn id="31" dur="1000" fill="hold"/>
                                        <p:tgtEl>
                                          <p:spTgt spid="25"/>
                                        </p:tgtEl>
                                        <p:attrNameLst>
                                          <p:attrName>style.visibility</p:attrName>
                                        </p:attrNameLst>
                                      </p:cBhvr>
                                      <p:tavLst>
                                        <p:tav tm="0">
                                          <p:val>
                                            <p:strVal val="hidden"/>
                                          </p:val>
                                        </p:tav>
                                        <p:tav tm="50000">
                                          <p:val>
                                            <p:strVal val="visible"/>
                                          </p:val>
                                        </p:tav>
                                      </p:tavLst>
                                    </p:anim>
                                  </p:childTnLst>
                                </p:cTn>
                              </p:par>
                              <p:par>
                                <p:cTn id="32" presetID="35" presetClass="emph" presetSubtype="0" fill="hold" nodeType="withEffect">
                                  <p:stCondLst>
                                    <p:cond delay="0"/>
                                  </p:stCondLst>
                                  <p:childTnLst>
                                    <p:anim calcmode="discrete" valueType="str">
                                      <p:cBhvr>
                                        <p:cTn id="33" dur="1000" fill="hold"/>
                                        <p:tgtEl>
                                          <p:spTgt spid="33"/>
                                        </p:tgtEl>
                                        <p:attrNameLst>
                                          <p:attrName>style.visibility</p:attrName>
                                        </p:attrNameLst>
                                      </p:cBhvr>
                                      <p:tavLst>
                                        <p:tav tm="0">
                                          <p:val>
                                            <p:strVal val="hidden"/>
                                          </p:val>
                                        </p:tav>
                                        <p:tav tm="50000">
                                          <p:val>
                                            <p:strVal val="visible"/>
                                          </p:val>
                                        </p:tav>
                                      </p:tavLst>
                                    </p:anim>
                                  </p:childTnLst>
                                </p:cTn>
                              </p:par>
                              <p:par>
                                <p:cTn id="34" presetID="35" presetClass="emph" presetSubtype="0" fill="hold" nodeType="withEffect">
                                  <p:stCondLst>
                                    <p:cond delay="0"/>
                                  </p:stCondLst>
                                  <p:childTnLst>
                                    <p:anim calcmode="discrete" valueType="str">
                                      <p:cBhvr>
                                        <p:cTn id="35"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 calcmode="lin" valueType="num">
                                      <p:cBhvr>
                                        <p:cTn id="40" dur="1000" fill="hold"/>
                                        <p:tgtEl>
                                          <p:spTgt spid="5122"/>
                                        </p:tgtEl>
                                        <p:attrNameLst>
                                          <p:attrName>ppt_x</p:attrName>
                                        </p:attrNameLst>
                                      </p:cBhvr>
                                      <p:tavLst>
                                        <p:tav tm="0">
                                          <p:val>
                                            <p:strVal val="#ppt_x-.2"/>
                                          </p:val>
                                        </p:tav>
                                        <p:tav tm="100000">
                                          <p:val>
                                            <p:strVal val="#ppt_x"/>
                                          </p:val>
                                        </p:tav>
                                      </p:tavLst>
                                    </p:anim>
                                    <p:anim calcmode="lin" valueType="num">
                                      <p:cBhvr>
                                        <p:cTn id="41"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ishing\Dropbox\meizhouhuayu\pics\news.png"/>
          <p:cNvPicPr>
            <a:picLocks noChangeAspect="1" noChangeArrowheads="1"/>
          </p:cNvPicPr>
          <p:nvPr/>
        </p:nvPicPr>
        <p:blipFill>
          <a:blip r:embed="rId4" cstate="print">
            <a:lum bright="-10000" contrast="20000"/>
          </a:blip>
          <a:srcRect/>
          <a:stretch>
            <a:fillRect/>
          </a:stretch>
        </p:blipFill>
        <p:spPr bwMode="auto">
          <a:xfrm>
            <a:off x="0" y="0"/>
            <a:ext cx="9144000" cy="6858000"/>
          </a:xfrm>
          <a:prstGeom prst="rect">
            <a:avLst/>
          </a:prstGeom>
          <a:noFill/>
        </p:spPr>
      </p:pic>
      <p:sp>
        <p:nvSpPr>
          <p:cNvPr id="3" name="TextBox 2"/>
          <p:cNvSpPr txBox="1"/>
          <p:nvPr/>
        </p:nvSpPr>
        <p:spPr>
          <a:xfrm>
            <a:off x="7315200" y="0"/>
            <a:ext cx="1828800" cy="261610"/>
          </a:xfrm>
          <a:prstGeom prst="rect">
            <a:avLst/>
          </a:prstGeom>
          <a:solidFill>
            <a:srgbClr val="FFFF00"/>
          </a:solidFill>
          <a:ln>
            <a:solidFill>
              <a:schemeClr val="tx1"/>
            </a:solidFill>
          </a:ln>
        </p:spPr>
        <p:txBody>
          <a:bodyPr wrap="square" rtlCol="0">
            <a:spAutoFit/>
          </a:bodyPr>
          <a:lstStyle/>
          <a:p>
            <a:r>
              <a:rPr lang="zh-TW" altLang="en-US" sz="1100" dirty="0">
                <a:solidFill>
                  <a:prstClr val="black"/>
                </a:solidFill>
                <a:latin typeface="Adobe Fan Heiti Std B" pitchFamily="34" charset="-128"/>
                <a:ea typeface="Adobe Fan Heiti Std B" pitchFamily="34" charset="-128"/>
              </a:rPr>
              <a:t>截取於：世界日報電子版</a:t>
            </a:r>
            <a:endParaRPr lang="en-US" sz="1100" dirty="0">
              <a:solidFill>
                <a:prstClr val="black"/>
              </a:solidFill>
              <a:latin typeface="Adobe Fan Heiti Std B" pitchFamily="34" charset="-128"/>
              <a:ea typeface="Adobe Fan Heiti Std B" pitchFamily="34" charset="-128"/>
            </a:endParaRPr>
          </a:p>
        </p:txBody>
      </p:sp>
      <p:sp>
        <p:nvSpPr>
          <p:cNvPr id="4" name="TextBox 3"/>
          <p:cNvSpPr txBox="1"/>
          <p:nvPr/>
        </p:nvSpPr>
        <p:spPr>
          <a:xfrm>
            <a:off x="4495800" y="1219200"/>
            <a:ext cx="9144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Fan Heiti Std B" pitchFamily="34" charset="-128"/>
                <a:ea typeface="Adobe Fan Heiti Std B" pitchFamily="34" charset="-128"/>
              </a:rPr>
              <a:t>認一認</a:t>
            </a:r>
            <a:endParaRPr lang="en-US" dirty="0">
              <a:solidFill>
                <a:prstClr val="black"/>
              </a:solidFill>
              <a:latin typeface="Adobe Fan Heiti Std B" pitchFamily="34" charset="-128"/>
              <a:ea typeface="Adobe Fan Heiti Std B" pitchFamily="34" charset="-128"/>
            </a:endParaRPr>
          </a:p>
        </p:txBody>
      </p:sp>
      <p:sp>
        <p:nvSpPr>
          <p:cNvPr id="7" name="Oval 6"/>
          <p:cNvSpPr/>
          <p:nvPr/>
        </p:nvSpPr>
        <p:spPr>
          <a:xfrm>
            <a:off x="6705600" y="1905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248400" y="2133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705600" y="25908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791200" y="1905000"/>
            <a:ext cx="7620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467600" y="1905000"/>
            <a:ext cx="11430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934200" y="2133600"/>
            <a:ext cx="5334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924800" y="2133600"/>
            <a:ext cx="9144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096000" y="2362200"/>
            <a:ext cx="4572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6934200" y="28194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8077200" y="2590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848600" y="3352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8305800" y="32766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5791200" y="35052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6934200" y="37338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791200" y="4038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934200" y="39624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848600" y="4038600"/>
            <a:ext cx="7620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7391400" y="31242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848600" y="28194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533400" y="5257800"/>
            <a:ext cx="6096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2819400" y="5257800"/>
            <a:ext cx="3810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762000" y="1066800"/>
            <a:ext cx="6096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29718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3429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3810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66294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62484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8001000" y="685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53340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9248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1143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12954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1600200" y="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2209800" y="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685800" y="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1524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25146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8305800" y="3581400"/>
            <a:ext cx="8382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Box 52"/>
          <p:cNvSpPr txBox="1"/>
          <p:nvPr/>
        </p:nvSpPr>
        <p:spPr>
          <a:xfrm>
            <a:off x="0" y="1981200"/>
            <a:ext cx="381000" cy="3184743"/>
          </a:xfrm>
          <a:prstGeom prst="rect">
            <a:avLst/>
          </a:prstGeom>
          <a:solidFill>
            <a:srgbClr val="FFFF00"/>
          </a:solidFill>
          <a:ln>
            <a:solidFill>
              <a:schemeClr val="tx1"/>
            </a:solidFill>
          </a:ln>
        </p:spPr>
        <p:txBody>
          <a:bodyPr wrap="square" rtlCol="0">
            <a:spAutoFit/>
          </a:bodyPr>
          <a:lstStyle/>
          <a:p>
            <a:pPr algn="ctr"/>
            <a:r>
              <a:rPr lang="zh-TW" altLang="en-US" sz="1400" dirty="0">
                <a:solidFill>
                  <a:prstClr val="black"/>
                </a:solidFill>
                <a:latin typeface="Adobe Heiti Std R" pitchFamily="34" charset="-128"/>
                <a:ea typeface="Adobe Heiti Std R" pitchFamily="34" charset="-128"/>
              </a:rPr>
              <a:t>老師可準備中文報紙讓學生認字</a:t>
            </a:r>
            <a:endParaRPr lang="en-US" sz="1400" dirty="0">
              <a:solidFill>
                <a:prstClr val="black"/>
              </a:solidFill>
              <a:latin typeface="Adobe Heiti Std R" pitchFamily="34" charset="-128"/>
              <a:ea typeface="Adobe Heiti Std R" pitchFamily="34" charset="-128"/>
            </a:endParaRPr>
          </a:p>
        </p:txBody>
      </p:sp>
      <p:sp>
        <p:nvSpPr>
          <p:cNvPr id="54" name="TextBox 53"/>
          <p:cNvSpPr txBox="1"/>
          <p:nvPr/>
        </p:nvSpPr>
        <p:spPr>
          <a:xfrm>
            <a:off x="5943600" y="1295400"/>
            <a:ext cx="2819400" cy="369332"/>
          </a:xfrm>
          <a:prstGeom prst="rect">
            <a:avLst/>
          </a:prstGeom>
          <a:solidFill>
            <a:srgbClr val="FBEEB7"/>
          </a:solidFill>
          <a:ln>
            <a:solidFill>
              <a:schemeClr val="tx1"/>
            </a:solidFill>
          </a:ln>
        </p:spPr>
        <p:txBody>
          <a:bodyPr wrap="square" rtlCol="0">
            <a:spAutoFit/>
          </a:bodyPr>
          <a:lstStyle/>
          <a:p>
            <a:pPr algn="ctr"/>
            <a:r>
              <a:rPr lang="zh-TW" altLang="en-US" dirty="0">
                <a:solidFill>
                  <a:prstClr val="black"/>
                </a:solidFill>
                <a:latin typeface="Adobe Fan Heiti Std B" pitchFamily="34" charset="-128"/>
                <a:ea typeface="Adobe Fan Heiti Std B" pitchFamily="34" charset="-128"/>
              </a:rPr>
              <a:t>可印下此報導給學生認字</a:t>
            </a:r>
            <a:endParaRPr lang="en-US"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083433392"/>
      </p:ext>
    </p:extLst>
  </p:cSld>
  <p:clrMapOvr>
    <a:masterClrMapping/>
  </p:clrMapOvr>
  <p:transition>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Meishing\Dropbox\meizhouhuayu\pics\31.29.png"/>
          <p:cNvPicPr>
            <a:picLocks noChangeAspect="1" noChangeArrowheads="1"/>
          </p:cNvPicPr>
          <p:nvPr/>
        </p:nvPicPr>
        <p:blipFill>
          <a:blip r:embed="rId4" cstate="print">
            <a:lum bright="-20000" contrast="40000"/>
          </a:blip>
          <a:srcRect l="14181" r="73306"/>
          <a:stretch>
            <a:fillRect/>
          </a:stretch>
        </p:blipFill>
        <p:spPr bwMode="auto">
          <a:xfrm>
            <a:off x="152400" y="1143000"/>
            <a:ext cx="1600200" cy="1493520"/>
          </a:xfrm>
          <a:prstGeom prst="rect">
            <a:avLst/>
          </a:prstGeom>
          <a:noFill/>
        </p:spPr>
      </p:pic>
      <p:sp>
        <p:nvSpPr>
          <p:cNvPr id="13" name="TextBox 12"/>
          <p:cNvSpPr txBox="1"/>
          <p:nvPr/>
        </p:nvSpPr>
        <p:spPr>
          <a:xfrm>
            <a:off x="1981200" y="1143000"/>
            <a:ext cx="1143000" cy="1323439"/>
          </a:xfrm>
          <a:prstGeom prst="rect">
            <a:avLst/>
          </a:prstGeom>
          <a:noFill/>
        </p:spPr>
        <p:txBody>
          <a:bodyPr wrap="square" rtlCol="0">
            <a:spAutoFit/>
          </a:bodyPr>
          <a:lstStyle/>
          <a:p>
            <a:r>
              <a:rPr lang="zh-TW" altLang="en-US" sz="8000" b="1" dirty="0">
                <a:solidFill>
                  <a:srgbClr val="FF0000"/>
                </a:solidFill>
                <a:latin typeface="Adobe Kaiti Std R" pitchFamily="18" charset="-128"/>
                <a:ea typeface="Adobe Kaiti Std R" pitchFamily="18" charset="-128"/>
              </a:rPr>
              <a:t>口</a:t>
            </a:r>
            <a:endParaRPr lang="en-US" sz="8000" b="1" dirty="0">
              <a:solidFill>
                <a:srgbClr val="FF0000"/>
              </a:solidFill>
              <a:latin typeface="Adobe Kaiti Std R" pitchFamily="18" charset="-128"/>
              <a:ea typeface="Adobe Kaiti Std R" pitchFamily="18" charset="-128"/>
            </a:endParaRPr>
          </a:p>
        </p:txBody>
      </p:sp>
      <p:sp>
        <p:nvSpPr>
          <p:cNvPr id="14" name="TextBox 13"/>
          <p:cNvSpPr txBox="1"/>
          <p:nvPr/>
        </p:nvSpPr>
        <p:spPr>
          <a:xfrm>
            <a:off x="2514600" y="838200"/>
            <a:ext cx="1143000" cy="1938992"/>
          </a:xfrm>
          <a:prstGeom prst="rect">
            <a:avLst/>
          </a:prstGeom>
          <a:noFill/>
        </p:spPr>
        <p:txBody>
          <a:bodyPr wrap="square" rtlCol="0">
            <a:spAutoFit/>
          </a:bodyPr>
          <a:lstStyle/>
          <a:p>
            <a:r>
              <a:rPr lang="zh-TW" altLang="en-US" sz="12000" b="1" dirty="0">
                <a:solidFill>
                  <a:prstClr val="black"/>
                </a:solidFill>
                <a:latin typeface="Adobe Kaiti Std R" pitchFamily="18" charset="-128"/>
                <a:ea typeface="Adobe Kaiti Std R" pitchFamily="18" charset="-128"/>
              </a:rPr>
              <a:t>交</a:t>
            </a:r>
            <a:endParaRPr lang="en-US" sz="12000" b="1" dirty="0">
              <a:solidFill>
                <a:prstClr val="black"/>
              </a:solidFill>
              <a:latin typeface="Adobe Kaiti Std R" pitchFamily="18" charset="-128"/>
              <a:ea typeface="Adobe Kaiti Std R" pitchFamily="18" charset="-128"/>
            </a:endParaRPr>
          </a:p>
        </p:txBody>
      </p:sp>
      <p:sp>
        <p:nvSpPr>
          <p:cNvPr id="15" name="TextBox 14"/>
          <p:cNvSpPr txBox="1"/>
          <p:nvPr/>
        </p:nvSpPr>
        <p:spPr>
          <a:xfrm>
            <a:off x="938852" y="3733800"/>
            <a:ext cx="64008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形聲字：交</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絞</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洨</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郊</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皎</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較</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校</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餃</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跤</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393152590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2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4"/>
                                        </p:tgtEl>
                                        <p:attrNameLst>
                                          <p:attrName>ppt_x</p:attrName>
                                          <p:attrName>ppt_y</p:attrName>
                                        </p:attrNameLst>
                                      </p:cBhvr>
                                    </p:animMotion>
                                    <p:animEffect transition="in" filter="fade">
                                      <p:cBhvr>
                                        <p:cTn id="14" dur="2000"/>
                                        <p:tgtEl>
                                          <p:spTgt spid="14"/>
                                        </p:tgtEl>
                                      </p:cBhvr>
                                    </p:animEffect>
                                  </p:childTnLst>
                                </p:cTn>
                              </p:par>
                            </p:childTnLst>
                          </p:cTn>
                        </p:par>
                        <p:par>
                          <p:cTn id="15" fill="hold">
                            <p:stCondLst>
                              <p:cond delay="4000"/>
                            </p:stCondLst>
                            <p:childTnLst>
                              <p:par>
                                <p:cTn id="16" presetID="35" presetClass="emph" presetSubtype="0" fill="hold" grpId="1" nodeType="afterEffect">
                                  <p:stCondLst>
                                    <p:cond delay="0"/>
                                  </p:stCondLst>
                                  <p:childTnLst>
                                    <p:anim calcmode="discrete" valueType="str">
                                      <p:cBhvr>
                                        <p:cTn id="17" dur="1000" fill="hold"/>
                                        <p:tgtEl>
                                          <p:spTgt spid="13"/>
                                        </p:tgtEl>
                                        <p:attrNameLst>
                                          <p:attrName>style.visibility</p:attrName>
                                        </p:attrNameLst>
                                      </p:cBhvr>
                                      <p:tavLst>
                                        <p:tav tm="0">
                                          <p:val>
                                            <p:strVal val="hidden"/>
                                          </p:val>
                                        </p:tav>
                                        <p:tav tm="50000">
                                          <p:val>
                                            <p:strVal val="visible"/>
                                          </p:val>
                                        </p:tav>
                                      </p:tavLst>
                                    </p:anim>
                                  </p:childTnLst>
                                </p:cTn>
                              </p:par>
                              <p:par>
                                <p:cTn id="18" presetID="35" presetClass="emph" presetSubtype="0" fill="hold" grpId="1" nodeType="withEffect">
                                  <p:stCondLst>
                                    <p:cond delay="0"/>
                                  </p:stCondLst>
                                  <p:childTnLst>
                                    <p:anim calcmode="discrete" valueType="str">
                                      <p:cBhvr>
                                        <p:cTn id="19"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Meishing\Dropbox\meizhouhuayu\pics\31.29.png"/>
          <p:cNvPicPr>
            <a:picLocks noChangeAspect="1" noChangeArrowheads="1"/>
          </p:cNvPicPr>
          <p:nvPr/>
        </p:nvPicPr>
        <p:blipFill>
          <a:blip r:embed="rId4" cstate="print">
            <a:lum bright="-20000" contrast="40000"/>
          </a:blip>
          <a:srcRect l="29197" r="44108"/>
          <a:stretch>
            <a:fillRect/>
          </a:stretch>
        </p:blipFill>
        <p:spPr bwMode="auto">
          <a:xfrm>
            <a:off x="228600" y="1066800"/>
            <a:ext cx="3483429" cy="1524000"/>
          </a:xfrm>
          <a:prstGeom prst="rect">
            <a:avLst/>
          </a:prstGeom>
          <a:noFill/>
        </p:spPr>
      </p:pic>
      <p:sp>
        <p:nvSpPr>
          <p:cNvPr id="18" name="TextBox 17"/>
          <p:cNvSpPr txBox="1"/>
          <p:nvPr/>
        </p:nvSpPr>
        <p:spPr>
          <a:xfrm>
            <a:off x="2035629" y="3124200"/>
            <a:ext cx="33528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形聲字：錶</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婊</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裱</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687712940"/>
      </p:ext>
    </p:extLst>
  </p:cSld>
  <p:clrMapOvr>
    <a:masterClrMapping/>
  </p:clrMapOvr>
  <p:transition>
    <p:sndAc>
      <p:stSnd>
        <p:snd r:embed="rId3" name="whoosh.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sz="6000" dirty="0" smtClean="0">
                <a:solidFill>
                  <a:schemeClr val="tx1"/>
                </a:solidFill>
                <a:latin typeface="Adobe Kaiti Std R" pitchFamily="18" charset="-128"/>
                <a:ea typeface="Adobe Kaiti Std R" pitchFamily="18" charset="-128"/>
              </a:rPr>
              <a:t>舊字新詞（二）</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311443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eishing\Dropbox\meizhouhuayu\pics\31.31.png"/>
          <p:cNvPicPr>
            <a:picLocks noChangeAspect="1" noChangeArrowheads="1"/>
          </p:cNvPicPr>
          <p:nvPr/>
        </p:nvPicPr>
        <p:blipFill>
          <a:blip r:embed="rId4" cstate="print">
            <a:lum bright="-10000" contrast="20000"/>
          </a:blip>
          <a:srcRect l="591" t="1667" r="75185" b="50000"/>
          <a:stretch>
            <a:fillRect/>
          </a:stretch>
        </p:blipFill>
        <p:spPr bwMode="auto">
          <a:xfrm>
            <a:off x="457200" y="4191000"/>
            <a:ext cx="3124200" cy="2209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66800" y="3124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寫信</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4419600" y="4724400"/>
            <a:ext cx="838200" cy="1323439"/>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寫字</a:t>
            </a:r>
            <a:endParaRPr lang="en-US" sz="4000" dirty="0">
              <a:solidFill>
                <a:prstClr val="black"/>
              </a:solidFill>
              <a:latin typeface="Adobe Kaiti Std R" pitchFamily="18" charset="-128"/>
              <a:ea typeface="Adobe Kaiti Std R" pitchFamily="18" charset="-128"/>
            </a:endParaRPr>
          </a:p>
        </p:txBody>
      </p:sp>
      <p:cxnSp>
        <p:nvCxnSpPr>
          <p:cNvPr id="9" name="Straight Arrow Connector 8"/>
          <p:cNvCxnSpPr/>
          <p:nvPr/>
        </p:nvCxnSpPr>
        <p:spPr>
          <a:xfrm flipH="1">
            <a:off x="2438400" y="5257800"/>
            <a:ext cx="1828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2590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寫下來</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4800600" y="3733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寫給我</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562600" y="4953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寫出來</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6934200" y="2438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寫到</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2362200" y="1447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寫回信</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7010400" y="1143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小寫</a:t>
            </a:r>
            <a:r>
              <a:rPr lang="en-US" altLang="zh-TW" sz="4000" dirty="0">
                <a:solidFill>
                  <a:prstClr val="black"/>
                </a:solidFill>
                <a:latin typeface="Adobe Kaiti Std R" pitchFamily="18" charset="-128"/>
                <a:ea typeface="Adobe Kaiti Std R" pitchFamily="18" charset="-128"/>
              </a:rPr>
              <a:t>a</a:t>
            </a:r>
            <a:endParaRPr lang="en-US" sz="4000" dirty="0">
              <a:solidFill>
                <a:prstClr val="black"/>
              </a:solidFill>
              <a:latin typeface="Adobe Kaiti Std R" pitchFamily="18" charset="-128"/>
              <a:ea typeface="Adobe Kaiti Std R" pitchFamily="18" charset="-128"/>
            </a:endParaRPr>
          </a:p>
        </p:txBody>
      </p:sp>
      <p:sp>
        <p:nvSpPr>
          <p:cNvPr id="16" name="TextBox 15"/>
          <p:cNvSpPr txBox="1"/>
          <p:nvPr/>
        </p:nvSpPr>
        <p:spPr>
          <a:xfrm>
            <a:off x="4648200" y="1066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大寫</a:t>
            </a:r>
            <a:r>
              <a:rPr lang="en-US" altLang="zh-TW" sz="4000" dirty="0">
                <a:solidFill>
                  <a:prstClr val="black"/>
                </a:solidFill>
                <a:latin typeface="Adobe Kaiti Std R" pitchFamily="18" charset="-128"/>
                <a:ea typeface="Adobe Kaiti Std R" pitchFamily="18" charset="-128"/>
              </a:rPr>
              <a:t>A</a:t>
            </a:r>
            <a:endParaRPr lang="en-US" sz="4000" dirty="0">
              <a:solidFill>
                <a:prstClr val="black"/>
              </a:solidFill>
              <a:latin typeface="Adobe Kaiti Std R" pitchFamily="18" charset="-128"/>
              <a:ea typeface="Adobe Kaiti Std R" pitchFamily="18" charset="-128"/>
            </a:endParaRPr>
          </a:p>
        </p:txBody>
      </p:sp>
      <p:sp>
        <p:nvSpPr>
          <p:cNvPr id="17" name="TextBox 16"/>
          <p:cNvSpPr txBox="1"/>
          <p:nvPr/>
        </p:nvSpPr>
        <p:spPr>
          <a:xfrm>
            <a:off x="7086600" y="5791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手寫</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7086600" y="3962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好寫</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20" name="TextBox 19"/>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寫</a:t>
            </a:r>
            <a:endParaRPr lang="en-US" sz="8000" dirty="0">
              <a:solidFill>
                <a:prstClr val="black"/>
              </a:solidFill>
              <a:latin typeface="Adobe Kaiti Std R" pitchFamily="18" charset="-128"/>
              <a:ea typeface="Adobe Kaiti Std R" pitchFamily="18" charset="-128"/>
            </a:endParaRPr>
          </a:p>
        </p:txBody>
      </p:sp>
      <p:sp>
        <p:nvSpPr>
          <p:cNvPr id="22" name="TextBox 21"/>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23" name="TextBox 22"/>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4097873490"/>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35" presetClass="emph" presetSubtype="0" repeatCount="2000" fill="hold" grpId="0" nodeType="afterEffect">
                                  <p:stCondLst>
                                    <p:cond delay="0"/>
                                  </p:stCondLst>
                                  <p:childTnLst>
                                    <p:anim calcmode="discrete" valueType="str">
                                      <p:cBhvr>
                                        <p:cTn id="12"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repeatCount="2000" fill="hold" grpId="0" nodeType="afterEffect">
                                  <p:stCondLst>
                                    <p:cond delay="0"/>
                                  </p:stCondLst>
                                  <p:childTnLst>
                                    <p:anim calcmode="discrete" valueType="str">
                                      <p:cBhvr>
                                        <p:cTn id="15"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Horizontal)">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repeatCount="2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800" decel="100000"/>
                                        <p:tgtEl>
                                          <p:spTgt spid="16"/>
                                        </p:tgtEl>
                                      </p:cBhvr>
                                    </p:animEffect>
                                    <p:anim calcmode="lin" valueType="num">
                                      <p:cBhvr>
                                        <p:cTn id="64" dur="800" decel="100000" fill="hold"/>
                                        <p:tgtEl>
                                          <p:spTgt spid="16"/>
                                        </p:tgtEl>
                                        <p:attrNameLst>
                                          <p:attrName>style.rotation</p:attrName>
                                        </p:attrNameLst>
                                      </p:cBhvr>
                                      <p:tavLst>
                                        <p:tav tm="0">
                                          <p:val>
                                            <p:fltVal val="-90"/>
                                          </p:val>
                                        </p:tav>
                                        <p:tav tm="100000">
                                          <p:val>
                                            <p:fltVal val="0"/>
                                          </p:val>
                                        </p:tav>
                                      </p:tavLst>
                                    </p:anim>
                                    <p:anim calcmode="lin" valueType="num">
                                      <p:cBhvr>
                                        <p:cTn id="65" dur="800" decel="100000" fill="hold"/>
                                        <p:tgtEl>
                                          <p:spTgt spid="16"/>
                                        </p:tgtEl>
                                        <p:attrNameLst>
                                          <p:attrName>ppt_x</p:attrName>
                                        </p:attrNameLst>
                                      </p:cBhvr>
                                      <p:tavLst>
                                        <p:tav tm="0">
                                          <p:val>
                                            <p:strVal val="#ppt_x+0.4"/>
                                          </p:val>
                                        </p:tav>
                                        <p:tav tm="100000">
                                          <p:val>
                                            <p:strVal val="#ppt_x-0.05"/>
                                          </p:val>
                                        </p:tav>
                                      </p:tavLst>
                                    </p:anim>
                                    <p:anim calcmode="lin" valueType="num">
                                      <p:cBhvr>
                                        <p:cTn id="66" dur="800" decel="100000" fill="hold"/>
                                        <p:tgtEl>
                                          <p:spTgt spid="1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anim calcmode="lin" valueType="num">
                                      <p:cBhvr>
                                        <p:cTn id="74" dur="2000" fill="hold"/>
                                        <p:tgtEl>
                                          <p:spTgt spid="17"/>
                                        </p:tgtEl>
                                        <p:attrNameLst>
                                          <p:attrName>style.rotation</p:attrName>
                                        </p:attrNameLst>
                                      </p:cBhvr>
                                      <p:tavLst>
                                        <p:tav tm="0">
                                          <p:val>
                                            <p:fltVal val="720"/>
                                          </p:val>
                                        </p:tav>
                                        <p:tav tm="100000">
                                          <p:val>
                                            <p:fltVal val="0"/>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25472" t="1852" r="50369" b="50000"/>
          <a:stretch>
            <a:fillRect/>
          </a:stretch>
        </p:blipFill>
        <p:spPr bwMode="auto">
          <a:xfrm>
            <a:off x="533400" y="4419600"/>
            <a:ext cx="280416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6800" y="33528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咬一口</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6172200" y="838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咬住</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7086600" y="2057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咬字</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553200" y="3657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咬牙</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4343400" y="472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咬下去</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6705600" y="5638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用咬的</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4191000" y="2819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會咬人</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3581400" y="1295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咬耳朵</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咬</a:t>
            </a:r>
            <a:endParaRPr lang="en-US" sz="8000" dirty="0">
              <a:solidFill>
                <a:prstClr val="black"/>
              </a:solidFill>
              <a:latin typeface="Adobe Kaiti Std R" pitchFamily="18" charset="-128"/>
              <a:ea typeface="Adobe Kaiti Std R" pitchFamily="18" charset="-128"/>
            </a:endParaRPr>
          </a:p>
        </p:txBody>
      </p:sp>
      <p:pic>
        <p:nvPicPr>
          <p:cNvPr id="18434" name="Picture 2" descr="Dark mouth by merzok - bubble, bubble, cartoon, cartoon, clip art, clipart, curse, curse, cursing, cursing, dark, dark, human, human, image, line art, line art, lips, lips, loud, loud, media, mouth, mouth, png, public domain, speak, speak, speaking, speaking, svg, teeth, teeth, "/>
          <p:cNvPicPr>
            <a:picLocks noChangeAspect="1" noChangeArrowheads="1"/>
          </p:cNvPicPr>
          <p:nvPr/>
        </p:nvPicPr>
        <p:blipFill>
          <a:blip r:embed="rId5" cstate="print">
            <a:duotone>
              <a:prstClr val="black"/>
              <a:schemeClr val="bg1">
                <a:tint val="45000"/>
                <a:satMod val="400000"/>
              </a:schemeClr>
            </a:duotone>
          </a:blip>
          <a:srcRect/>
          <a:stretch>
            <a:fillRect/>
          </a:stretch>
        </p:blipFill>
        <p:spPr bwMode="auto">
          <a:xfrm>
            <a:off x="2133600" y="1524000"/>
            <a:ext cx="1183689" cy="914400"/>
          </a:xfrm>
          <a:prstGeom prst="rect">
            <a:avLst/>
          </a:prstGeom>
          <a:noFill/>
        </p:spPr>
      </p:pic>
      <p:sp>
        <p:nvSpPr>
          <p:cNvPr id="16" name="TextBox 15"/>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17" name="TextBox 16"/>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10688007"/>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par>
                          <p:cTn id="15" fill="hold">
                            <p:stCondLst>
                              <p:cond delay="1000"/>
                            </p:stCondLst>
                            <p:childTnLst>
                              <p:par>
                                <p:cTn id="16" presetID="35" presetClass="emph" presetSubtype="0" repeatCount="2000" fill="hold" grpId="0" nodeType="afterEffect">
                                  <p:stCondLst>
                                    <p:cond delay="0"/>
                                  </p:stCondLst>
                                  <p:childTnLst>
                                    <p:anim calcmode="discrete" valueType="str">
                                      <p:cBhvr>
                                        <p:cTn id="1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800" decel="100000"/>
                                        <p:tgtEl>
                                          <p:spTgt spid="9"/>
                                        </p:tgtEl>
                                      </p:cBhvr>
                                    </p:animEffect>
                                    <p:anim calcmode="lin" valueType="num">
                                      <p:cBhvr>
                                        <p:cTn id="51" dur="800" decel="100000" fill="hold"/>
                                        <p:tgtEl>
                                          <p:spTgt spid="9"/>
                                        </p:tgtEl>
                                        <p:attrNameLst>
                                          <p:attrName>style.rotation</p:attrName>
                                        </p:attrNameLst>
                                      </p:cBhvr>
                                      <p:tavLst>
                                        <p:tav tm="0">
                                          <p:val>
                                            <p:fltVal val="-90"/>
                                          </p:val>
                                        </p:tav>
                                        <p:tav tm="100000">
                                          <p:val>
                                            <p:fltVal val="0"/>
                                          </p:val>
                                        </p:tav>
                                      </p:tavLst>
                                    </p:anim>
                                    <p:anim calcmode="lin" valueType="num">
                                      <p:cBhvr>
                                        <p:cTn id="52" dur="800" decel="100000" fill="hold"/>
                                        <p:tgtEl>
                                          <p:spTgt spid="9"/>
                                        </p:tgtEl>
                                        <p:attrNameLst>
                                          <p:attrName>ppt_x</p:attrName>
                                        </p:attrNameLst>
                                      </p:cBhvr>
                                      <p:tavLst>
                                        <p:tav tm="0">
                                          <p:val>
                                            <p:strVal val="#ppt_x+0.4"/>
                                          </p:val>
                                        </p:tav>
                                        <p:tav tm="100000">
                                          <p:val>
                                            <p:strVal val="#ppt_x-0.05"/>
                                          </p:val>
                                        </p:tav>
                                      </p:tavLst>
                                    </p:anim>
                                    <p:anim calcmode="lin" valueType="num">
                                      <p:cBhvr>
                                        <p:cTn id="53" dur="800" decel="100000" fill="hold"/>
                                        <p:tgtEl>
                                          <p:spTgt spid="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style.rotation</p:attrName>
                                        </p:attrNameLst>
                                      </p:cBhvr>
                                      <p:tavLst>
                                        <p:tav tm="0">
                                          <p:val>
                                            <p:fltVal val="720"/>
                                          </p:val>
                                        </p:tav>
                                        <p:tav tm="100000">
                                          <p:val>
                                            <p:fltVal val="0"/>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 calcmode="lin" valueType="num">
                                      <p:cBhvr>
                                        <p:cTn id="63"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2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Horizontal)">
                                      <p:cBhvr>
                                        <p:cTn id="7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25854" t="52140" r="50074" b="2279"/>
          <a:stretch>
            <a:fillRect/>
          </a:stretch>
        </p:blipFill>
        <p:spPr bwMode="auto">
          <a:xfrm>
            <a:off x="3047999" y="4876800"/>
            <a:ext cx="2497418" cy="1676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C:\Users\Meishing\Dropbox\meizhouhuayu\pics\31.31.png"/>
          <p:cNvPicPr>
            <a:picLocks noChangeAspect="1" noChangeArrowheads="1"/>
          </p:cNvPicPr>
          <p:nvPr/>
        </p:nvPicPr>
        <p:blipFill>
          <a:blip r:embed="rId4" cstate="print">
            <a:lum bright="-10000" contrast="20000"/>
          </a:blip>
          <a:srcRect t="49861" r="74954"/>
          <a:stretch>
            <a:fillRect/>
          </a:stretch>
        </p:blipFill>
        <p:spPr bwMode="auto">
          <a:xfrm>
            <a:off x="304800" y="4876800"/>
            <a:ext cx="2362200" cy="1676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33400" y="3886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表演</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276600" y="3886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表示</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934200" y="2209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表白</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5943600" y="3581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表弟</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4800600" y="1371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表哥</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324600" y="5257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愛表現</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4" name="Heart 13"/>
          <p:cNvSpPr/>
          <p:nvPr/>
        </p:nvSpPr>
        <p:spPr>
          <a:xfrm>
            <a:off x="8382000" y="2438400"/>
            <a:ext cx="228600" cy="2286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381000" y="1295400"/>
            <a:ext cx="32004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表示</a:t>
            </a:r>
            <a:endParaRPr lang="en-US" sz="8000" dirty="0">
              <a:solidFill>
                <a:prstClr val="black"/>
              </a:solidFill>
              <a:latin typeface="Adobe Kaiti Std R" pitchFamily="18" charset="-128"/>
              <a:ea typeface="Adobe Kaiti Std R" pitchFamily="18" charset="-128"/>
            </a:endParaRPr>
          </a:p>
        </p:txBody>
      </p:sp>
      <p:sp>
        <p:nvSpPr>
          <p:cNvPr id="17" name="TextBox 16"/>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18" name="TextBox 17"/>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010559382"/>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par>
                          <p:cTn id="41" fill="hold">
                            <p:stCondLst>
                              <p:cond delay="2000"/>
                            </p:stCondLst>
                            <p:childTnLst>
                              <p:par>
                                <p:cTn id="42" presetID="35" presetClass="emph" presetSubtype="0" repeatCount="2000" fill="hold" grpId="0" nodeType="afterEffect">
                                  <p:stCondLst>
                                    <p:cond delay="0"/>
                                  </p:stCondLst>
                                  <p:childTnLst>
                                    <p:anim calcmode="discrete" valueType="str">
                                      <p:cBhvr>
                                        <p:cTn id="43"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repeatCount="200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Horizontal)">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75545" t="2266" r="1155" b="50139"/>
          <a:stretch>
            <a:fillRect/>
          </a:stretch>
        </p:blipFill>
        <p:spPr bwMode="auto">
          <a:xfrm>
            <a:off x="381000" y="4800600"/>
            <a:ext cx="2420257" cy="17526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33400" y="3886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回收</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3733800" y="1143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收看</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2438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收起來</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324600" y="2895600"/>
            <a:ext cx="2133600" cy="707886"/>
          </a:xfrm>
          <a:prstGeom prst="rect">
            <a:avLst/>
          </a:prstGeom>
          <a:solidFill>
            <a:srgbClr val="FFFF00"/>
          </a:solidFill>
        </p:spPr>
        <p:txBody>
          <a:bodyPr wrap="square" rtlCol="0">
            <a:spAutoFit/>
          </a:bodyPr>
          <a:lstStyle/>
          <a:p>
            <a:pPr algn="ctr"/>
            <a:r>
              <a:rPr lang="en-US" altLang="zh-TW" sz="4000" dirty="0">
                <a:solidFill>
                  <a:prstClr val="black"/>
                </a:solidFill>
                <a:latin typeface="Adobe Kaiti Std R" pitchFamily="18" charset="-128"/>
                <a:ea typeface="Adobe Kaiti Std R" pitchFamily="18" charset="-128"/>
              </a:rPr>
              <a:t>$</a:t>
            </a:r>
            <a:r>
              <a:rPr lang="zh-TW" altLang="en-US" sz="4000" dirty="0">
                <a:solidFill>
                  <a:prstClr val="black"/>
                </a:solidFill>
                <a:latin typeface="Adobe Kaiti Std R" pitchFamily="18" charset="-128"/>
                <a:ea typeface="Adobe Kaiti Std R" pitchFamily="18" charset="-128"/>
              </a:rPr>
              <a:t>收入高</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3657600" y="5562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收到了</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7010400" y="5715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收回來</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4191000" y="3810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收下花</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705600" y="4343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收工了</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6781800" y="1524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收心</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收</a:t>
            </a:r>
            <a:endParaRPr lang="en-US" sz="8000" dirty="0">
              <a:solidFill>
                <a:prstClr val="black"/>
              </a:solidFill>
              <a:latin typeface="Adobe Kaiti Std R" pitchFamily="18" charset="-128"/>
              <a:ea typeface="Adobe Kaiti Std R" pitchFamily="18" charset="-128"/>
            </a:endParaRPr>
          </a:p>
        </p:txBody>
      </p:sp>
      <p:sp>
        <p:nvSpPr>
          <p:cNvPr id="16" name="TextBox 15"/>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17" name="TextBox 16"/>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332450994"/>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repeatCount="2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600" decel="100000"/>
                                        <p:tgtEl>
                                          <p:spTgt spid="7"/>
                                        </p:tgtEl>
                                      </p:cBhvr>
                                    </p:animEffect>
                                    <p:anim calcmode="lin" valueType="num">
                                      <p:cBhvr>
                                        <p:cTn id="39" dur="1600" decel="100000" fill="hold"/>
                                        <p:tgtEl>
                                          <p:spTgt spid="7"/>
                                        </p:tgtEl>
                                        <p:attrNameLst>
                                          <p:attrName>style.rotation</p:attrName>
                                        </p:attrNameLst>
                                      </p:cBhvr>
                                      <p:tavLst>
                                        <p:tav tm="0">
                                          <p:val>
                                            <p:fltVal val="-90"/>
                                          </p:val>
                                        </p:tav>
                                        <p:tav tm="100000">
                                          <p:val>
                                            <p:fltVal val="0"/>
                                          </p:val>
                                        </p:tav>
                                      </p:tavLst>
                                    </p:anim>
                                    <p:anim calcmode="lin" valueType="num">
                                      <p:cBhvr>
                                        <p:cTn id="40" dur="1600" decel="100000" fill="hold"/>
                                        <p:tgtEl>
                                          <p:spTgt spid="7"/>
                                        </p:tgtEl>
                                        <p:attrNameLst>
                                          <p:attrName>ppt_x</p:attrName>
                                        </p:attrNameLst>
                                      </p:cBhvr>
                                      <p:tavLst>
                                        <p:tav tm="0">
                                          <p:val>
                                            <p:strVal val="#ppt_x+0.4"/>
                                          </p:val>
                                        </p:tav>
                                        <p:tav tm="100000">
                                          <p:val>
                                            <p:strVal val="#ppt_x-0.05"/>
                                          </p:val>
                                        </p:tav>
                                      </p:tavLst>
                                    </p:anim>
                                    <p:anim calcmode="lin" valueType="num">
                                      <p:cBhvr>
                                        <p:cTn id="41" dur="1600" decel="100000" fill="hold"/>
                                        <p:tgtEl>
                                          <p:spTgt spid="7"/>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anim calcmode="lin" valueType="num">
                                      <p:cBhvr>
                                        <p:cTn id="49" dur="2000" fill="hold"/>
                                        <p:tgtEl>
                                          <p:spTgt spid="8"/>
                                        </p:tgtEl>
                                        <p:attrNameLst>
                                          <p:attrName>style.rotation</p:attrName>
                                        </p:attrNameLst>
                                      </p:cBhvr>
                                      <p:tavLst>
                                        <p:tav tm="0">
                                          <p:val>
                                            <p:fltVal val="720"/>
                                          </p:val>
                                        </p:tav>
                                        <p:tav tm="100000">
                                          <p:val>
                                            <p:fltVal val="0"/>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 calcmode="lin" valueType="num">
                                      <p:cBhvr>
                                        <p:cTn id="51"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Horizontal)">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Effect transition="in" filter="fade">
                                      <p:cBhvr>
                                        <p:cTn id="66" dur="2000"/>
                                        <p:tgtEl>
                                          <p:spTgt spid="11"/>
                                        </p:tgtEl>
                                      </p:cBhvr>
                                    </p:animEffect>
                                    <p:anim calcmode="lin" valueType="num">
                                      <p:cBhvr>
                                        <p:cTn id="67" dur="2000" fill="hold"/>
                                        <p:tgtEl>
                                          <p:spTgt spid="11"/>
                                        </p:tgtEl>
                                        <p:attrNameLst>
                                          <p:attrName>ppt_x</p:attrName>
                                        </p:attrNameLst>
                                      </p:cBhvr>
                                      <p:tavLst>
                                        <p:tav tm="0">
                                          <p:val>
                                            <p:strVal val="#ppt_x-.1"/>
                                          </p:val>
                                        </p:tav>
                                        <p:tav tm="100000">
                                          <p:val>
                                            <p:strVal val="#ppt_x"/>
                                          </p:val>
                                        </p:tav>
                                      </p:tavLst>
                                    </p:anim>
                                    <p:anim calcmode="lin" valueType="num">
                                      <p:cBhvr>
                                        <p:cTn id="6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2000" fill="hold"/>
                                        <p:tgtEl>
                                          <p:spTgt spid="12"/>
                                        </p:tgtEl>
                                        <p:attrNameLst>
                                          <p:attrName>ppt_x</p:attrName>
                                        </p:attrNameLst>
                                      </p:cBhvr>
                                      <p:tavLst>
                                        <p:tav tm="0">
                                          <p:val>
                                            <p:strVal val="#ppt_x"/>
                                          </p:val>
                                        </p:tav>
                                        <p:tav tm="100000">
                                          <p:val>
                                            <p:strVal val="#ppt_x"/>
                                          </p:val>
                                        </p:tav>
                                      </p:tavLst>
                                    </p:anim>
                                    <p:anim calcmode="lin" valueType="num">
                                      <p:cBhvr additive="base">
                                        <p:cTn id="74"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50768" t="2374" r="25258" b="50139"/>
          <a:stretch>
            <a:fillRect/>
          </a:stretch>
        </p:blipFill>
        <p:spPr bwMode="auto">
          <a:xfrm>
            <a:off x="381000" y="4818262"/>
            <a:ext cx="2362200" cy="165873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685800" y="38100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五點半</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6553200" y="91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點歌</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2514600" y="762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點火</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5410200" y="5638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點名</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934200" y="4800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好點子</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3276600" y="5029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一點</a:t>
            </a:r>
            <a:r>
              <a:rPr lang="zh-TW" altLang="en-US" sz="2800" dirty="0">
                <a:solidFill>
                  <a:prstClr val="black"/>
                </a:solidFill>
                <a:latin typeface="Adobe Kaiti Std R" pitchFamily="18" charset="-128"/>
                <a:ea typeface="Adobe Kaiti Std R" pitchFamily="18" charset="-128"/>
              </a:rPr>
              <a:t>兒</a:t>
            </a:r>
            <a:endParaRPr lang="en-US" sz="2800" dirty="0">
              <a:solidFill>
                <a:prstClr val="black"/>
              </a:solidFill>
              <a:latin typeface="Adobe Kaiti Std R" pitchFamily="18" charset="-128"/>
              <a:ea typeface="Adobe Kaiti Std R" pitchFamily="18" charset="-128"/>
            </a:endParaRPr>
          </a:p>
        </p:txBody>
      </p:sp>
      <p:sp>
        <p:nvSpPr>
          <p:cNvPr id="11" name="TextBox 10"/>
          <p:cNvSpPr txBox="1"/>
          <p:nvPr/>
        </p:nvSpPr>
        <p:spPr>
          <a:xfrm>
            <a:off x="2895600" y="3352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點心</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638800" y="3657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點出來</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點</a:t>
            </a:r>
            <a:endParaRPr lang="en-US" sz="8000" dirty="0">
              <a:solidFill>
                <a:prstClr val="black"/>
              </a:solidFill>
              <a:latin typeface="Adobe Kaiti Std R" pitchFamily="18" charset="-128"/>
              <a:ea typeface="Adobe Kaiti Std R" pitchFamily="18" charset="-128"/>
            </a:endParaRPr>
          </a:p>
        </p:txBody>
      </p:sp>
      <p:sp>
        <p:nvSpPr>
          <p:cNvPr id="17" name="TextBox 16"/>
          <p:cNvSpPr txBox="1"/>
          <p:nvPr/>
        </p:nvSpPr>
        <p:spPr>
          <a:xfrm>
            <a:off x="5943600" y="2286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黑點</a:t>
            </a:r>
            <a:endParaRPr lang="en-US" sz="4000" dirty="0">
              <a:solidFill>
                <a:prstClr val="black"/>
              </a:solidFill>
              <a:latin typeface="Adobe Kaiti Std R" pitchFamily="18" charset="-128"/>
              <a:ea typeface="Adobe Kaiti Std R" pitchFamily="18" charset="-128"/>
            </a:endParaRPr>
          </a:p>
        </p:txBody>
      </p:sp>
      <p:sp>
        <p:nvSpPr>
          <p:cNvPr id="16" name="Teardrop 15"/>
          <p:cNvSpPr/>
          <p:nvPr/>
        </p:nvSpPr>
        <p:spPr>
          <a:xfrm>
            <a:off x="5715000" y="2514600"/>
            <a:ext cx="533400" cy="381000"/>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3124200" y="2057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白點</a:t>
            </a:r>
            <a:endParaRPr lang="en-US" sz="4000" dirty="0">
              <a:solidFill>
                <a:prstClr val="black"/>
              </a:solidFill>
              <a:latin typeface="Adobe Kaiti Std R" pitchFamily="18" charset="-128"/>
              <a:ea typeface="Adobe Kaiti Std R" pitchFamily="18" charset="-128"/>
            </a:endParaRPr>
          </a:p>
        </p:txBody>
      </p:sp>
      <p:sp>
        <p:nvSpPr>
          <p:cNvPr id="15" name="Teardrop 14"/>
          <p:cNvSpPr/>
          <p:nvPr/>
        </p:nvSpPr>
        <p:spPr>
          <a:xfrm>
            <a:off x="2895600" y="2286000"/>
            <a:ext cx="609600" cy="304800"/>
          </a:xfrm>
          <a:prstGeom prst="teardrop">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21" name="TextBox 20"/>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522111313"/>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600" decel="100000"/>
                                        <p:tgtEl>
                                          <p:spTgt spid="8"/>
                                        </p:tgtEl>
                                      </p:cBhvr>
                                    </p:animEffect>
                                    <p:anim calcmode="lin" valueType="num">
                                      <p:cBhvr>
                                        <p:cTn id="44" dur="1600" decel="100000" fill="hold"/>
                                        <p:tgtEl>
                                          <p:spTgt spid="8"/>
                                        </p:tgtEl>
                                        <p:attrNameLst>
                                          <p:attrName>style.rotation</p:attrName>
                                        </p:attrNameLst>
                                      </p:cBhvr>
                                      <p:tavLst>
                                        <p:tav tm="0">
                                          <p:val>
                                            <p:fltVal val="-90"/>
                                          </p:val>
                                        </p:tav>
                                        <p:tav tm="100000">
                                          <p:val>
                                            <p:fltVal val="0"/>
                                          </p:val>
                                        </p:tav>
                                      </p:tavLst>
                                    </p:anim>
                                    <p:anim calcmode="lin" valueType="num">
                                      <p:cBhvr>
                                        <p:cTn id="45" dur="1600" decel="100000" fill="hold"/>
                                        <p:tgtEl>
                                          <p:spTgt spid="8"/>
                                        </p:tgtEl>
                                        <p:attrNameLst>
                                          <p:attrName>ppt_x</p:attrName>
                                        </p:attrNameLst>
                                      </p:cBhvr>
                                      <p:tavLst>
                                        <p:tav tm="0">
                                          <p:val>
                                            <p:strVal val="#ppt_x+0.4"/>
                                          </p:val>
                                        </p:tav>
                                        <p:tav tm="100000">
                                          <p:val>
                                            <p:strVal val="#ppt_x-0.05"/>
                                          </p:val>
                                        </p:tav>
                                      </p:tavLst>
                                    </p:anim>
                                    <p:anim calcmode="lin" valueType="num">
                                      <p:cBhvr>
                                        <p:cTn id="46" dur="1600" decel="100000" fill="hold"/>
                                        <p:tgtEl>
                                          <p:spTgt spid="8"/>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style.rotation</p:attrName>
                                        </p:attrNameLst>
                                      </p:cBhvr>
                                      <p:tavLst>
                                        <p:tav tm="0">
                                          <p:val>
                                            <p:fltVal val="720"/>
                                          </p:val>
                                        </p:tav>
                                        <p:tav tm="100000">
                                          <p:val>
                                            <p:fltVal val="0"/>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 calcmode="lin" valueType="num">
                                      <p:cBhvr>
                                        <p:cTn id="56"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Horizontal)">
                                      <p:cBhvr>
                                        <p:cTn id="61" dur="2000"/>
                                        <p:tgtEl>
                                          <p:spTgt spid="11"/>
                                        </p:tgtEl>
                                      </p:cBhvr>
                                    </p:animEffect>
                                  </p:childTnLst>
                                </p:cTn>
                              </p:par>
                            </p:childTnLst>
                          </p:cTn>
                        </p:par>
                        <p:par>
                          <p:cTn id="62" fill="hold">
                            <p:stCondLst>
                              <p:cond delay="2000"/>
                            </p:stCondLst>
                            <p:childTnLst>
                              <p:par>
                                <p:cTn id="63" presetID="40" presetClass="entr" presetSubtype="0" fill="hold" grpId="0" nodeType="afterEffect">
                                  <p:stCondLst>
                                    <p:cond delay="0"/>
                                  </p:stCondLst>
                                  <p:iterate type="lt">
                                    <p:tmPct val="10000"/>
                                  </p:iterate>
                                  <p:childTnLst>
                                    <p:set>
                                      <p:cBhvr>
                                        <p:cTn id="64" dur="1" fill="hold">
                                          <p:stCondLst>
                                            <p:cond delay="0"/>
                                          </p:stCondLst>
                                        </p:cTn>
                                        <p:tgtEl>
                                          <p:spTgt spid="12"/>
                                        </p:tgtEl>
                                        <p:attrNameLst>
                                          <p:attrName>style.visibility</p:attrName>
                                        </p:attrNameLst>
                                      </p:cBhvr>
                                      <p:to>
                                        <p:strVal val="visible"/>
                                      </p:to>
                                    </p:set>
                                    <p:animEffect transition="in" filter="fade">
                                      <p:cBhvr>
                                        <p:cTn id="65" dur="2000"/>
                                        <p:tgtEl>
                                          <p:spTgt spid="12"/>
                                        </p:tgtEl>
                                      </p:cBhvr>
                                    </p:animEffect>
                                    <p:anim calcmode="lin" valueType="num">
                                      <p:cBhvr>
                                        <p:cTn id="66" dur="2000" fill="hold"/>
                                        <p:tgtEl>
                                          <p:spTgt spid="12"/>
                                        </p:tgtEl>
                                        <p:attrNameLst>
                                          <p:attrName>ppt_x</p:attrName>
                                        </p:attrNameLst>
                                      </p:cBhvr>
                                      <p:tavLst>
                                        <p:tav tm="0">
                                          <p:val>
                                            <p:strVal val="#ppt_x-.1"/>
                                          </p:val>
                                        </p:tav>
                                        <p:tav tm="100000">
                                          <p:val>
                                            <p:strVal val="#ppt_x"/>
                                          </p:val>
                                        </p:tav>
                                      </p:tavLst>
                                    </p:anim>
                                    <p:anim calcmode="lin" valueType="num">
                                      <p:cBhvr>
                                        <p:cTn id="6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80">
                                          <p:stCondLst>
                                            <p:cond delay="0"/>
                                          </p:stCondLst>
                                        </p:cTn>
                                        <p:tgtEl>
                                          <p:spTgt spid="17"/>
                                        </p:tgtEl>
                                      </p:cBhvr>
                                    </p:animEffect>
                                    <p:anim calcmode="lin" valueType="num">
                                      <p:cBhvr>
                                        <p:cTn id="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8" dur="26">
                                          <p:stCondLst>
                                            <p:cond delay="650"/>
                                          </p:stCondLst>
                                        </p:cTn>
                                        <p:tgtEl>
                                          <p:spTgt spid="17"/>
                                        </p:tgtEl>
                                      </p:cBhvr>
                                      <p:to x="100000" y="60000"/>
                                    </p:animScale>
                                    <p:animScale>
                                      <p:cBhvr>
                                        <p:cTn id="79" dur="166" decel="50000">
                                          <p:stCondLst>
                                            <p:cond delay="676"/>
                                          </p:stCondLst>
                                        </p:cTn>
                                        <p:tgtEl>
                                          <p:spTgt spid="17"/>
                                        </p:tgtEl>
                                      </p:cBhvr>
                                      <p:to x="100000" y="100000"/>
                                    </p:animScale>
                                    <p:animScale>
                                      <p:cBhvr>
                                        <p:cTn id="80" dur="26">
                                          <p:stCondLst>
                                            <p:cond delay="1312"/>
                                          </p:stCondLst>
                                        </p:cTn>
                                        <p:tgtEl>
                                          <p:spTgt spid="17"/>
                                        </p:tgtEl>
                                      </p:cBhvr>
                                      <p:to x="100000" y="80000"/>
                                    </p:animScale>
                                    <p:animScale>
                                      <p:cBhvr>
                                        <p:cTn id="81" dur="166" decel="50000">
                                          <p:stCondLst>
                                            <p:cond delay="1338"/>
                                          </p:stCondLst>
                                        </p:cTn>
                                        <p:tgtEl>
                                          <p:spTgt spid="17"/>
                                        </p:tgtEl>
                                      </p:cBhvr>
                                      <p:to x="100000" y="100000"/>
                                    </p:animScale>
                                    <p:animScale>
                                      <p:cBhvr>
                                        <p:cTn id="82" dur="26">
                                          <p:stCondLst>
                                            <p:cond delay="1642"/>
                                          </p:stCondLst>
                                        </p:cTn>
                                        <p:tgtEl>
                                          <p:spTgt spid="17"/>
                                        </p:tgtEl>
                                      </p:cBhvr>
                                      <p:to x="100000" y="90000"/>
                                    </p:animScale>
                                    <p:animScale>
                                      <p:cBhvr>
                                        <p:cTn id="83" dur="166" decel="50000">
                                          <p:stCondLst>
                                            <p:cond delay="1668"/>
                                          </p:stCondLst>
                                        </p:cTn>
                                        <p:tgtEl>
                                          <p:spTgt spid="17"/>
                                        </p:tgtEl>
                                      </p:cBhvr>
                                      <p:to x="100000" y="100000"/>
                                    </p:animScale>
                                    <p:animScale>
                                      <p:cBhvr>
                                        <p:cTn id="84" dur="26">
                                          <p:stCondLst>
                                            <p:cond delay="1808"/>
                                          </p:stCondLst>
                                        </p:cTn>
                                        <p:tgtEl>
                                          <p:spTgt spid="17"/>
                                        </p:tgtEl>
                                      </p:cBhvr>
                                      <p:to x="100000" y="95000"/>
                                    </p:animScale>
                                    <p:animScale>
                                      <p:cBhvr>
                                        <p:cTn id="85" dur="166" decel="50000">
                                          <p:stCondLst>
                                            <p:cond delay="1834"/>
                                          </p:stCondLst>
                                        </p:cTn>
                                        <p:tgtEl>
                                          <p:spTgt spid="1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2000" fill="hold"/>
                                        <p:tgtEl>
                                          <p:spTgt spid="18"/>
                                        </p:tgtEl>
                                        <p:attrNameLst>
                                          <p:attrName>ppt_x</p:attrName>
                                        </p:attrNameLst>
                                      </p:cBhvr>
                                      <p:tavLst>
                                        <p:tav tm="0">
                                          <p:val>
                                            <p:strVal val="#ppt_x"/>
                                          </p:val>
                                        </p:tav>
                                        <p:tav tm="100000">
                                          <p:val>
                                            <p:strVal val="#ppt_x"/>
                                          </p:val>
                                        </p:tav>
                                      </p:tavLst>
                                    </p:anim>
                                    <p:anim calcmode="lin" valueType="num">
                                      <p:cBhvr additive="base">
                                        <p:cTn id="9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eishing\Dropbox\meizhouhuayu\pics\31.31.png"/>
          <p:cNvPicPr>
            <a:picLocks noChangeAspect="1" noChangeArrowheads="1"/>
          </p:cNvPicPr>
          <p:nvPr/>
        </p:nvPicPr>
        <p:blipFill>
          <a:blip r:embed="rId4" cstate="print">
            <a:lum bright="-10000" contrast="20000"/>
          </a:blip>
          <a:srcRect l="75949" t="53358" r="752"/>
          <a:stretch>
            <a:fillRect/>
          </a:stretch>
        </p:blipFill>
        <p:spPr bwMode="auto">
          <a:xfrm>
            <a:off x="457200" y="4574458"/>
            <a:ext cx="2895600" cy="205494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762000" y="3505200"/>
            <a:ext cx="24384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看故事書</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2743200" y="91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天下事</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2286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多事</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248400" y="4419600"/>
            <a:ext cx="25146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大事不好</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553200" y="5715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大小事</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7086600" y="838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沒本事</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3733800" y="3505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本事</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477000" y="2819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事先</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38862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出事了</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0" y="1752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心事</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a:solidFill>
                  <a:prstClr val="black"/>
                </a:solidFill>
                <a:latin typeface="Adobe Kaiti Std R" pitchFamily="18" charset="-128"/>
                <a:ea typeface="Adobe Kaiti Std R" pitchFamily="18" charset="-128"/>
              </a:rPr>
              <a:t>新詞知多少</a:t>
            </a:r>
            <a:endParaRPr lang="en-US" dirty="0">
              <a:solidFill>
                <a:prstClr val="black"/>
              </a:solidFill>
              <a:latin typeface="Adobe Kaiti Std R" pitchFamily="18" charset="-128"/>
              <a:ea typeface="Adobe Kaiti Std R" pitchFamily="18" charset="-128"/>
            </a:endParaRPr>
          </a:p>
        </p:txBody>
      </p:sp>
      <p:sp>
        <p:nvSpPr>
          <p:cNvPr id="15" name="TextBox 14"/>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事</a:t>
            </a:r>
            <a:endParaRPr lang="en-US" sz="8000" dirty="0">
              <a:solidFill>
                <a:prstClr val="black"/>
              </a:solidFill>
              <a:latin typeface="Adobe Kaiti Std R" pitchFamily="18" charset="-128"/>
              <a:ea typeface="Adobe Kaiti Std R" pitchFamily="18" charset="-128"/>
            </a:endParaRPr>
          </a:p>
        </p:txBody>
      </p:sp>
      <p:sp>
        <p:nvSpPr>
          <p:cNvPr id="17" name="TextBox 16"/>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TW" altLang="en-US" sz="1200" dirty="0">
                <a:solidFill>
                  <a:prstClr val="black"/>
                </a:solidFill>
                <a:latin typeface="Adobe Fan Heiti Std B" pitchFamily="34" charset="-128"/>
                <a:ea typeface="Adobe Fan Heiti Std B" pitchFamily="34" charset="-128"/>
              </a:rPr>
              <a:t>參考資料：教育部重編國語辭典修訂本</a:t>
            </a:r>
            <a:endParaRPr lang="en-US" sz="1200" dirty="0">
              <a:solidFill>
                <a:prstClr val="black"/>
              </a:solidFill>
              <a:latin typeface="Adobe Fan Heiti Std B" pitchFamily="34" charset="-128"/>
              <a:ea typeface="Adobe Fan Heiti Std B" pitchFamily="34" charset="-128"/>
            </a:endParaRPr>
          </a:p>
        </p:txBody>
      </p:sp>
      <p:sp>
        <p:nvSpPr>
          <p:cNvPr id="18" name="TextBox 17"/>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a:solidFill>
                  <a:prstClr val="black"/>
                </a:solidFill>
                <a:latin typeface="Adobe Fan Heiti Std B" pitchFamily="34" charset="-128"/>
                <a:ea typeface="Adobe Fan Heiti Std B" pitchFamily="34" charset="-128"/>
              </a:rPr>
              <a:t>老師可挑詞語來做活動</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520381315"/>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horizontal)">
                                      <p:cBhvr>
                                        <p:cTn id="7" dur="500"/>
                                        <p:tgtEl>
                                          <p:spTgt spid="38914"/>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600" decel="100000"/>
                                        <p:tgtEl>
                                          <p:spTgt spid="8"/>
                                        </p:tgtEl>
                                      </p:cBhvr>
                                    </p:animEffect>
                                    <p:anim calcmode="lin" valueType="num">
                                      <p:cBhvr>
                                        <p:cTn id="44" dur="1600" decel="100000" fill="hold"/>
                                        <p:tgtEl>
                                          <p:spTgt spid="8"/>
                                        </p:tgtEl>
                                        <p:attrNameLst>
                                          <p:attrName>style.rotation</p:attrName>
                                        </p:attrNameLst>
                                      </p:cBhvr>
                                      <p:tavLst>
                                        <p:tav tm="0">
                                          <p:val>
                                            <p:fltVal val="-90"/>
                                          </p:val>
                                        </p:tav>
                                        <p:tav tm="100000">
                                          <p:val>
                                            <p:fltVal val="0"/>
                                          </p:val>
                                        </p:tav>
                                      </p:tavLst>
                                    </p:anim>
                                    <p:anim calcmode="lin" valueType="num">
                                      <p:cBhvr>
                                        <p:cTn id="45" dur="1600" decel="100000" fill="hold"/>
                                        <p:tgtEl>
                                          <p:spTgt spid="8"/>
                                        </p:tgtEl>
                                        <p:attrNameLst>
                                          <p:attrName>ppt_x</p:attrName>
                                        </p:attrNameLst>
                                      </p:cBhvr>
                                      <p:tavLst>
                                        <p:tav tm="0">
                                          <p:val>
                                            <p:strVal val="#ppt_x+0.4"/>
                                          </p:val>
                                        </p:tav>
                                        <p:tav tm="100000">
                                          <p:val>
                                            <p:strVal val="#ppt_x-0.05"/>
                                          </p:val>
                                        </p:tav>
                                      </p:tavLst>
                                    </p:anim>
                                    <p:anim calcmode="lin" valueType="num">
                                      <p:cBhvr>
                                        <p:cTn id="46" dur="1600" decel="100000" fill="hold"/>
                                        <p:tgtEl>
                                          <p:spTgt spid="8"/>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style.rotation</p:attrName>
                                        </p:attrNameLst>
                                      </p:cBhvr>
                                      <p:tavLst>
                                        <p:tav tm="0">
                                          <p:val>
                                            <p:fltVal val="720"/>
                                          </p:val>
                                        </p:tav>
                                        <p:tav tm="100000">
                                          <p:val>
                                            <p:fltVal val="0"/>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 calcmode="lin" valueType="num">
                                      <p:cBhvr>
                                        <p:cTn id="56"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2000" fill="hold"/>
                                        <p:tgtEl>
                                          <p:spTgt spid="9"/>
                                        </p:tgtEl>
                                        <p:attrNameLst>
                                          <p:attrName>ppt_x</p:attrName>
                                        </p:attrNameLst>
                                      </p:cBhvr>
                                      <p:tavLst>
                                        <p:tav tm="0">
                                          <p:val>
                                            <p:strVal val="#ppt_x"/>
                                          </p:val>
                                        </p:tav>
                                        <p:tav tm="100000">
                                          <p:val>
                                            <p:strVal val="#ppt_x"/>
                                          </p:val>
                                        </p:tav>
                                      </p:tavLst>
                                    </p:anim>
                                    <p:anim calcmode="lin" valueType="num">
                                      <p:cBhvr additive="base">
                                        <p:cTn id="62"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Horizontal)">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anim calcmode="lin" valueType="num">
                                      <p:cBhvr>
                                        <p:cTn id="73" dur="2000" fill="hold"/>
                                        <p:tgtEl>
                                          <p:spTgt spid="12"/>
                                        </p:tgtEl>
                                        <p:attrNameLst>
                                          <p:attrName>ppt_x</p:attrName>
                                        </p:attrNameLst>
                                      </p:cBhvr>
                                      <p:tavLst>
                                        <p:tav tm="0">
                                          <p:val>
                                            <p:strVal val="#ppt_x-.1"/>
                                          </p:val>
                                        </p:tav>
                                        <p:tav tm="100000">
                                          <p:val>
                                            <p:strVal val="#ppt_x"/>
                                          </p:val>
                                        </p:tav>
                                      </p:tavLst>
                                    </p:anim>
                                    <p:anim calcmode="lin" valueType="num">
                                      <p:cBhvr>
                                        <p:cTn id="7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circle(in)">
                                      <p:cBhvr>
                                        <p:cTn id="7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90800" y="5334000"/>
            <a:ext cx="4572000" cy="15240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381000" y="990600"/>
            <a:ext cx="3048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想一想：相似字</a:t>
            </a:r>
            <a:endParaRPr lang="en-US" sz="2800" dirty="0">
              <a:solidFill>
                <a:prstClr val="black"/>
              </a:solidFill>
              <a:latin typeface="Adobe Kaiti Std R" pitchFamily="18" charset="-128"/>
              <a:ea typeface="Adobe Kaiti Std R" pitchFamily="18" charset="-128"/>
            </a:endParaRPr>
          </a:p>
        </p:txBody>
      </p:sp>
      <p:sp>
        <p:nvSpPr>
          <p:cNvPr id="3" name="TextBox 2"/>
          <p:cNvSpPr txBox="1"/>
          <p:nvPr/>
        </p:nvSpPr>
        <p:spPr>
          <a:xfrm>
            <a:off x="609600" y="18288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三</a:t>
            </a:r>
            <a:endParaRPr lang="en-US" sz="12000" dirty="0">
              <a:solidFill>
                <a:prstClr val="black"/>
              </a:solidFill>
              <a:latin typeface="Adobe Kaiti Std R" pitchFamily="18" charset="-128"/>
              <a:ea typeface="Adobe Kaiti Std R" pitchFamily="18" charset="-128"/>
            </a:endParaRPr>
          </a:p>
        </p:txBody>
      </p:sp>
      <p:sp>
        <p:nvSpPr>
          <p:cNvPr id="4" name="TextBox 3"/>
          <p:cNvSpPr txBox="1"/>
          <p:nvPr/>
        </p:nvSpPr>
        <p:spPr>
          <a:xfrm>
            <a:off x="609600" y="37338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川</a:t>
            </a:r>
            <a:endParaRPr lang="en-US" sz="12000" dirty="0">
              <a:solidFill>
                <a:srgbClr val="FF0000"/>
              </a:solidFill>
              <a:latin typeface="Adobe Kaiti Std R" pitchFamily="18" charset="-128"/>
              <a:ea typeface="Adobe Kaiti Std R" pitchFamily="18" charset="-128"/>
            </a:endParaRPr>
          </a:p>
        </p:txBody>
      </p:sp>
      <p:sp>
        <p:nvSpPr>
          <p:cNvPr id="5" name="TextBox 4"/>
          <p:cNvSpPr txBox="1"/>
          <p:nvPr/>
        </p:nvSpPr>
        <p:spPr>
          <a:xfrm>
            <a:off x="2895600" y="37338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下</a:t>
            </a:r>
            <a:endParaRPr lang="en-US" sz="12000" dirty="0">
              <a:solidFill>
                <a:srgbClr val="FF0000"/>
              </a:solidFill>
              <a:latin typeface="Adobe Kaiti Std R" pitchFamily="18" charset="-128"/>
              <a:ea typeface="Adobe Kaiti Std R" pitchFamily="18" charset="-128"/>
            </a:endParaRPr>
          </a:p>
        </p:txBody>
      </p:sp>
      <p:sp>
        <p:nvSpPr>
          <p:cNvPr id="6" name="TextBox 5"/>
          <p:cNvSpPr txBox="1"/>
          <p:nvPr/>
        </p:nvSpPr>
        <p:spPr>
          <a:xfrm>
            <a:off x="2819400" y="17526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上</a:t>
            </a:r>
            <a:endParaRPr lang="en-US" sz="12000" dirty="0">
              <a:solidFill>
                <a:prstClr val="black"/>
              </a:solidFill>
              <a:latin typeface="Adobe Kaiti Std R" pitchFamily="18" charset="-128"/>
              <a:ea typeface="Adobe Kaiti Std R" pitchFamily="18" charset="-128"/>
            </a:endParaRPr>
          </a:p>
        </p:txBody>
      </p:sp>
      <p:sp>
        <p:nvSpPr>
          <p:cNvPr id="7" name="TextBox 6"/>
          <p:cNvSpPr txBox="1"/>
          <p:nvPr/>
        </p:nvSpPr>
        <p:spPr>
          <a:xfrm>
            <a:off x="5029200" y="16002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呆</a:t>
            </a:r>
            <a:endParaRPr lang="en-US" sz="12000" dirty="0">
              <a:solidFill>
                <a:prstClr val="black"/>
              </a:solidFill>
              <a:latin typeface="Adobe Kaiti Std R" pitchFamily="18" charset="-128"/>
              <a:ea typeface="Adobe Kaiti Std R" pitchFamily="18" charset="-128"/>
            </a:endParaRPr>
          </a:p>
        </p:txBody>
      </p:sp>
      <p:sp>
        <p:nvSpPr>
          <p:cNvPr id="8" name="TextBox 7"/>
          <p:cNvSpPr txBox="1"/>
          <p:nvPr/>
        </p:nvSpPr>
        <p:spPr>
          <a:xfrm>
            <a:off x="5029200" y="3657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杏</a:t>
            </a:r>
            <a:endParaRPr lang="en-US" sz="12000" dirty="0">
              <a:solidFill>
                <a:srgbClr val="FF0000"/>
              </a:solidFill>
              <a:latin typeface="Adobe Kaiti Std R" pitchFamily="18" charset="-128"/>
              <a:ea typeface="Adobe Kaiti Std R" pitchFamily="18" charset="-128"/>
            </a:endParaRPr>
          </a:p>
        </p:txBody>
      </p:sp>
      <p:sp>
        <p:nvSpPr>
          <p:cNvPr id="9" name="TextBox 8"/>
          <p:cNvSpPr txBox="1"/>
          <p:nvPr/>
        </p:nvSpPr>
        <p:spPr>
          <a:xfrm>
            <a:off x="7239000" y="16002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人</a:t>
            </a:r>
            <a:endParaRPr lang="en-US" sz="12000" dirty="0">
              <a:solidFill>
                <a:prstClr val="black"/>
              </a:solidFill>
              <a:latin typeface="Adobe Kaiti Std R" pitchFamily="18" charset="-128"/>
              <a:ea typeface="Adobe Kaiti Std R" pitchFamily="18" charset="-128"/>
            </a:endParaRPr>
          </a:p>
        </p:txBody>
      </p:sp>
      <p:sp>
        <p:nvSpPr>
          <p:cNvPr id="10" name="TextBox 9"/>
          <p:cNvSpPr txBox="1"/>
          <p:nvPr/>
        </p:nvSpPr>
        <p:spPr>
          <a:xfrm>
            <a:off x="7239000" y="3657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入</a:t>
            </a:r>
            <a:endParaRPr lang="en-US" sz="12000" dirty="0">
              <a:solidFill>
                <a:srgbClr val="FF0000"/>
              </a:solidFill>
              <a:latin typeface="Adobe Kaiti Std R" pitchFamily="18" charset="-128"/>
              <a:ea typeface="Adobe Kaiti Std R" pitchFamily="18" charset="-128"/>
            </a:endParaRPr>
          </a:p>
        </p:txBody>
      </p:sp>
      <p:sp>
        <p:nvSpPr>
          <p:cNvPr id="11" name="TextBox 10"/>
          <p:cNvSpPr txBox="1"/>
          <p:nvPr/>
        </p:nvSpPr>
        <p:spPr>
          <a:xfrm>
            <a:off x="2819400" y="51816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鳥</a:t>
            </a:r>
            <a:endParaRPr lang="en-US" sz="12000" dirty="0">
              <a:solidFill>
                <a:prstClr val="black"/>
              </a:solidFill>
              <a:latin typeface="Adobe Kaiti Std R" pitchFamily="18" charset="-128"/>
              <a:ea typeface="Adobe Kaiti Std R" pitchFamily="18" charset="-128"/>
            </a:endParaRPr>
          </a:p>
        </p:txBody>
      </p:sp>
      <p:sp>
        <p:nvSpPr>
          <p:cNvPr id="12" name="TextBox 11"/>
          <p:cNvSpPr txBox="1"/>
          <p:nvPr/>
        </p:nvSpPr>
        <p:spPr>
          <a:xfrm>
            <a:off x="5181600" y="5181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烏</a:t>
            </a:r>
            <a:endParaRPr lang="en-US" sz="12000" dirty="0">
              <a:solidFill>
                <a:srgbClr val="FF0000"/>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4042640177"/>
      </p:ext>
    </p:extLst>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360"/>
                                          </p:val>
                                        </p:tav>
                                        <p:tav tm="100000">
                                          <p:val>
                                            <p:fltVal val="0"/>
                                          </p:val>
                                        </p:tav>
                                      </p:tavLst>
                                    </p:anim>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 calcmode="lin" valueType="num">
                                      <p:cBhvr>
                                        <p:cTn id="2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2.5"/>
                                          </p:val>
                                        </p:tav>
                                        <p:tav tm="100000">
                                          <p:val>
                                            <p:strVal val="#ppt_w"/>
                                          </p:val>
                                        </p:tav>
                                      </p:tavLst>
                                    </p:anim>
                                    <p:anim calcmode="lin" valueType="num">
                                      <p:cBhvr>
                                        <p:cTn id="43" dur="1000" fill="hold"/>
                                        <p:tgtEl>
                                          <p:spTgt spid="8"/>
                                        </p:tgtEl>
                                        <p:attrNameLst>
                                          <p:attrName>ppt_h</p:attrName>
                                        </p:attrNameLst>
                                      </p:cBhvr>
                                      <p:tavLst>
                                        <p:tav tm="0">
                                          <p:val>
                                            <p:strVal val="#ppt_h*0.01"/>
                                          </p:val>
                                        </p:tav>
                                        <p:tav tm="100000">
                                          <p:val>
                                            <p:strVal val="#ppt_h"/>
                                          </p:val>
                                        </p:tav>
                                      </p:tavLst>
                                    </p:anim>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h+1"/>
                                          </p:val>
                                        </p:tav>
                                        <p:tav tm="100000">
                                          <p:val>
                                            <p:strVal val="#ppt_y"/>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2000" fill="hold"/>
                                        <p:tgtEl>
                                          <p:spTgt spid="10"/>
                                        </p:tgtEl>
                                        <p:attrNameLst>
                                          <p:attrName>ppt_w</p:attrName>
                                        </p:attrNameLst>
                                      </p:cBhvr>
                                      <p:tavLst>
                                        <p:tav tm="0">
                                          <p:val>
                                            <p:fltVal val="0"/>
                                          </p:val>
                                        </p:tav>
                                        <p:tav tm="100000">
                                          <p:val>
                                            <p:strVal val="#ppt_w"/>
                                          </p:val>
                                        </p:tav>
                                      </p:tavLst>
                                    </p:anim>
                                    <p:anim calcmode="lin" valueType="num">
                                      <p:cBhvr>
                                        <p:cTn id="59" dur="2000" fill="hold"/>
                                        <p:tgtEl>
                                          <p:spTgt spid="10"/>
                                        </p:tgtEl>
                                        <p:attrNameLst>
                                          <p:attrName>ppt_h</p:attrName>
                                        </p:attrNameLst>
                                      </p:cBhvr>
                                      <p:tavLst>
                                        <p:tav tm="0">
                                          <p:val>
                                            <p:fltVal val="0"/>
                                          </p:val>
                                        </p:tav>
                                        <p:tav tm="100000">
                                          <p:val>
                                            <p:strVal val="#ppt_h"/>
                                          </p:val>
                                        </p:tav>
                                      </p:tavLst>
                                    </p:anim>
                                    <p:anim calcmode="lin" valueType="num">
                                      <p:cBhvr>
                                        <p:cTn id="60" dur="2000" fill="hold"/>
                                        <p:tgtEl>
                                          <p:spTgt spid="10"/>
                                        </p:tgtEl>
                                        <p:attrNameLst>
                                          <p:attrName>style.rotation</p:attrName>
                                        </p:attrNameLst>
                                      </p:cBhvr>
                                      <p:tavLst>
                                        <p:tav tm="0">
                                          <p:val>
                                            <p:fltVal val="360"/>
                                          </p:val>
                                        </p:tav>
                                        <p:tav tm="100000">
                                          <p:val>
                                            <p:fltVal val="0"/>
                                          </p:val>
                                        </p:tav>
                                      </p:tavLst>
                                    </p:anim>
                                    <p:animEffect transition="in" filter="fade">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11"/>
                                        </p:tgtEl>
                                        <p:attrNameLst>
                                          <p:attrName>ppt_y</p:attrName>
                                        </p:attrNameLst>
                                      </p:cBhvr>
                                      <p:tavLst>
                                        <p:tav tm="0">
                                          <p:val>
                                            <p:strVal val="#ppt_y"/>
                                          </p:val>
                                        </p:tav>
                                        <p:tav tm="100000">
                                          <p:val>
                                            <p:strVal val="#ppt_y"/>
                                          </p:val>
                                        </p:tav>
                                      </p:tavLst>
                                    </p:anim>
                                    <p:anim calcmode="lin" valueType="num">
                                      <p:cBhvr>
                                        <p:cTn id="68"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6" dur="1000" fill="hold"/>
                                        <p:tgtEl>
                                          <p:spTgt spid="12"/>
                                        </p:tgtEl>
                                        <p:attrNameLst>
                                          <p:attrName>ppt_y</p:attrName>
                                        </p:attrNameLst>
                                      </p:cBhvr>
                                      <p:tavLst>
                                        <p:tav tm="0">
                                          <p:val>
                                            <p:strVal val="#ppt_y"/>
                                          </p:val>
                                        </p:tav>
                                        <p:tav tm="100000">
                                          <p:val>
                                            <p:strVal val="#ppt_y"/>
                                          </p:val>
                                        </p:tav>
                                      </p:tavLst>
                                    </p:anim>
                                    <p:anim calcmode="lin" valueType="num">
                                      <p:cBhvr>
                                        <p:cTn id="7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ishing\Dropbox\meizhouhuayu\pics\31.22.png"/>
          <p:cNvPicPr>
            <a:picLocks noChangeAspect="1" noChangeArrowheads="1"/>
          </p:cNvPicPr>
          <p:nvPr/>
        </p:nvPicPr>
        <p:blipFill>
          <a:blip r:embed="rId4" cstate="print">
            <a:lum bright="-10000" contrast="20000"/>
          </a:blip>
          <a:srcRect r="87116"/>
          <a:stretch>
            <a:fillRect/>
          </a:stretch>
        </p:blipFill>
        <p:spPr bwMode="auto">
          <a:xfrm>
            <a:off x="304800" y="1066800"/>
            <a:ext cx="1905000" cy="1731819"/>
          </a:xfrm>
          <a:prstGeom prst="rect">
            <a:avLst/>
          </a:prstGeom>
          <a:noFill/>
        </p:spPr>
      </p:pic>
      <p:sp>
        <p:nvSpPr>
          <p:cNvPr id="4" name="TextBox 3"/>
          <p:cNvSpPr txBox="1"/>
          <p:nvPr/>
        </p:nvSpPr>
        <p:spPr>
          <a:xfrm>
            <a:off x="2667000" y="1295400"/>
            <a:ext cx="1295400" cy="1631216"/>
          </a:xfrm>
          <a:prstGeom prst="rect">
            <a:avLst/>
          </a:prstGeom>
          <a:noFill/>
        </p:spPr>
        <p:txBody>
          <a:bodyPr wrap="square" rtlCol="0">
            <a:spAutoFit/>
          </a:bodyPr>
          <a:lstStyle/>
          <a:p>
            <a:r>
              <a:rPr lang="zh-TW" altLang="en-US" sz="10000" b="1" dirty="0">
                <a:solidFill>
                  <a:srgbClr val="FF0000"/>
                </a:solidFill>
                <a:latin typeface="Adobe Kaiti Std R" pitchFamily="18" charset="-128"/>
                <a:ea typeface="Adobe Kaiti Std R" pitchFamily="18" charset="-128"/>
              </a:rPr>
              <a:t>土</a:t>
            </a:r>
            <a:endParaRPr lang="en-US" sz="10000" b="1" dirty="0">
              <a:solidFill>
                <a:srgbClr val="FF0000"/>
              </a:solidFill>
              <a:latin typeface="Adobe Kaiti Std R" pitchFamily="18" charset="-128"/>
              <a:ea typeface="Adobe Kaiti Std R" pitchFamily="18" charset="-128"/>
            </a:endParaRPr>
          </a:p>
        </p:txBody>
      </p:sp>
      <p:sp>
        <p:nvSpPr>
          <p:cNvPr id="16" name="TextBox 15"/>
          <p:cNvSpPr txBox="1"/>
          <p:nvPr/>
        </p:nvSpPr>
        <p:spPr>
          <a:xfrm>
            <a:off x="747581" y="5334000"/>
            <a:ext cx="2667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相似字：主</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玉</a:t>
            </a:r>
            <a:endParaRPr lang="en-US" sz="2800" dirty="0">
              <a:solidFill>
                <a:prstClr val="black"/>
              </a:solidFill>
              <a:latin typeface="Adobe Kaiti Std R" pitchFamily="18" charset="-128"/>
              <a:ea typeface="Adobe Kaiti Std R" pitchFamily="18" charset="-128"/>
            </a:endParaRPr>
          </a:p>
        </p:txBody>
      </p:sp>
      <p:sp>
        <p:nvSpPr>
          <p:cNvPr id="17" name="Freeform 6"/>
          <p:cNvSpPr>
            <a:spLocks/>
          </p:cNvSpPr>
          <p:nvPr/>
        </p:nvSpPr>
        <p:spPr bwMode="auto">
          <a:xfrm rot="312281">
            <a:off x="3053765" y="1480201"/>
            <a:ext cx="721632" cy="159912"/>
          </a:xfrm>
          <a:custGeom>
            <a:avLst/>
            <a:gdLst>
              <a:gd name="T0" fmla="*/ 2220810 w 3213"/>
              <a:gd name="T1" fmla="*/ 3179 h 779"/>
              <a:gd name="T2" fmla="*/ 2281154 w 3213"/>
              <a:gd name="T3" fmla="*/ 16690 h 779"/>
              <a:gd name="T4" fmla="*/ 2348644 w 3213"/>
              <a:gd name="T5" fmla="*/ 45302 h 779"/>
              <a:gd name="T6" fmla="*/ 2421691 w 3213"/>
              <a:gd name="T7" fmla="*/ 86630 h 779"/>
              <a:gd name="T8" fmla="*/ 2479653 w 3213"/>
              <a:gd name="T9" fmla="*/ 121600 h 779"/>
              <a:gd name="T10" fmla="*/ 2516177 w 3213"/>
              <a:gd name="T11" fmla="*/ 155775 h 779"/>
              <a:gd name="T12" fmla="*/ 2540791 w 3213"/>
              <a:gd name="T13" fmla="*/ 192334 h 779"/>
              <a:gd name="T14" fmla="*/ 2549525 w 3213"/>
              <a:gd name="T15" fmla="*/ 232867 h 779"/>
              <a:gd name="T16" fmla="*/ 2545555 w 3213"/>
              <a:gd name="T17" fmla="*/ 267042 h 779"/>
              <a:gd name="T18" fmla="*/ 2522529 w 3213"/>
              <a:gd name="T19" fmla="*/ 294065 h 779"/>
              <a:gd name="T20" fmla="*/ 2478065 w 3213"/>
              <a:gd name="T21" fmla="*/ 315523 h 779"/>
              <a:gd name="T22" fmla="*/ 2415339 w 3213"/>
              <a:gd name="T23" fmla="*/ 333803 h 779"/>
              <a:gd name="T24" fmla="*/ 2360554 w 3213"/>
              <a:gd name="T25" fmla="*/ 350493 h 779"/>
              <a:gd name="T26" fmla="*/ 2300210 w 3213"/>
              <a:gd name="T27" fmla="*/ 367183 h 779"/>
              <a:gd name="T28" fmla="*/ 2224780 w 3213"/>
              <a:gd name="T29" fmla="*/ 384668 h 779"/>
              <a:gd name="T30" fmla="*/ 2138234 w 3213"/>
              <a:gd name="T31" fmla="*/ 403743 h 779"/>
              <a:gd name="T32" fmla="*/ 2035809 w 3213"/>
              <a:gd name="T33" fmla="*/ 422022 h 779"/>
              <a:gd name="T34" fmla="*/ 1921473 w 3213"/>
              <a:gd name="T35" fmla="*/ 443481 h 779"/>
              <a:gd name="T36" fmla="*/ 1792052 w 3213"/>
              <a:gd name="T37" fmla="*/ 464940 h 779"/>
              <a:gd name="T38" fmla="*/ 1652308 w 3213"/>
              <a:gd name="T39" fmla="*/ 487988 h 779"/>
              <a:gd name="T40" fmla="*/ 1447457 w 3213"/>
              <a:gd name="T41" fmla="*/ 515805 h 779"/>
              <a:gd name="T42" fmla="*/ 1241812 w 3213"/>
              <a:gd name="T43" fmla="*/ 542827 h 779"/>
              <a:gd name="T44" fmla="*/ 1057604 w 3213"/>
              <a:gd name="T45" fmla="*/ 564286 h 779"/>
              <a:gd name="T46" fmla="*/ 893247 w 3213"/>
              <a:gd name="T47" fmla="*/ 584155 h 779"/>
              <a:gd name="T48" fmla="*/ 747945 w 3213"/>
              <a:gd name="T49" fmla="*/ 597666 h 779"/>
              <a:gd name="T50" fmla="*/ 624876 w 3213"/>
              <a:gd name="T51" fmla="*/ 608793 h 779"/>
              <a:gd name="T52" fmla="*/ 519274 w 3213"/>
              <a:gd name="T53" fmla="*/ 615946 h 779"/>
              <a:gd name="T54" fmla="*/ 435904 w 3213"/>
              <a:gd name="T55" fmla="*/ 619125 h 779"/>
              <a:gd name="T56" fmla="*/ 335067 w 3213"/>
              <a:gd name="T57" fmla="*/ 615946 h 779"/>
              <a:gd name="T58" fmla="*/ 240581 w 3213"/>
              <a:gd name="T59" fmla="*/ 605614 h 779"/>
              <a:gd name="T60" fmla="*/ 162769 w 3213"/>
              <a:gd name="T61" fmla="*/ 585745 h 779"/>
              <a:gd name="T62" fmla="*/ 101632 w 3213"/>
              <a:gd name="T63" fmla="*/ 557928 h 779"/>
              <a:gd name="T64" fmla="*/ 59550 w 3213"/>
              <a:gd name="T65" fmla="*/ 519779 h 779"/>
              <a:gd name="T66" fmla="*/ 26996 w 3213"/>
              <a:gd name="T67" fmla="*/ 481630 h 779"/>
              <a:gd name="T68" fmla="*/ 7146 w 3213"/>
              <a:gd name="T69" fmla="*/ 449839 h 779"/>
              <a:gd name="T70" fmla="*/ 0 w 3213"/>
              <a:gd name="T71" fmla="*/ 419638 h 779"/>
              <a:gd name="T72" fmla="*/ 1588 w 3213"/>
              <a:gd name="T73" fmla="*/ 403743 h 779"/>
              <a:gd name="T74" fmla="*/ 10322 w 3213"/>
              <a:gd name="T75" fmla="*/ 393411 h 779"/>
              <a:gd name="T76" fmla="*/ 25408 w 3213"/>
              <a:gd name="T77" fmla="*/ 384668 h 779"/>
              <a:gd name="T78" fmla="*/ 48434 w 3213"/>
              <a:gd name="T79" fmla="*/ 376720 h 779"/>
              <a:gd name="T80" fmla="*/ 77812 w 3213"/>
              <a:gd name="T81" fmla="*/ 370362 h 779"/>
              <a:gd name="T82" fmla="*/ 112748 w 3213"/>
              <a:gd name="T83" fmla="*/ 364799 h 779"/>
              <a:gd name="T84" fmla="*/ 155623 w 3213"/>
              <a:gd name="T85" fmla="*/ 360030 h 779"/>
              <a:gd name="T86" fmla="*/ 205645 w 3213"/>
              <a:gd name="T87" fmla="*/ 356851 h 779"/>
              <a:gd name="T88" fmla="*/ 620112 w 3213"/>
              <a:gd name="T89" fmla="*/ 310755 h 779"/>
              <a:gd name="T90" fmla="*/ 1200524 w 3213"/>
              <a:gd name="T91" fmla="*/ 216177 h 779"/>
              <a:gd name="T92" fmla="*/ 1511771 w 3213"/>
              <a:gd name="T93" fmla="*/ 158159 h 779"/>
              <a:gd name="T94" fmla="*/ 1702330 w 3213"/>
              <a:gd name="T95" fmla="*/ 120010 h 779"/>
              <a:gd name="T96" fmla="*/ 1873039 w 3213"/>
              <a:gd name="T97" fmla="*/ 81861 h 779"/>
              <a:gd name="T98" fmla="*/ 2023899 w 3213"/>
              <a:gd name="T99" fmla="*/ 41328 h 779"/>
              <a:gd name="T100" fmla="*/ 2091389 w 3213"/>
              <a:gd name="T101" fmla="*/ 21459 h 779"/>
              <a:gd name="T102" fmla="*/ 2129500 w 3213"/>
              <a:gd name="T103" fmla="*/ 10332 h 779"/>
              <a:gd name="T104" fmla="*/ 2158084 w 3213"/>
              <a:gd name="T105" fmla="*/ 3179 h 779"/>
              <a:gd name="T106" fmla="*/ 2177934 w 3213"/>
              <a:gd name="T107" fmla="*/ 0 h 7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3" h="779">
                <a:moveTo>
                  <a:pt x="2749" y="0"/>
                </a:moveTo>
                <a:lnTo>
                  <a:pt x="2764" y="0"/>
                </a:lnTo>
                <a:lnTo>
                  <a:pt x="2779" y="0"/>
                </a:lnTo>
                <a:lnTo>
                  <a:pt x="2797" y="4"/>
                </a:lnTo>
                <a:lnTo>
                  <a:pt x="2816" y="6"/>
                </a:lnTo>
                <a:lnTo>
                  <a:pt x="2833" y="11"/>
                </a:lnTo>
                <a:lnTo>
                  <a:pt x="2852" y="15"/>
                </a:lnTo>
                <a:lnTo>
                  <a:pt x="2873" y="21"/>
                </a:lnTo>
                <a:lnTo>
                  <a:pt x="2893" y="29"/>
                </a:lnTo>
                <a:lnTo>
                  <a:pt x="2914" y="36"/>
                </a:lnTo>
                <a:lnTo>
                  <a:pt x="2935" y="46"/>
                </a:lnTo>
                <a:lnTo>
                  <a:pt x="2958" y="57"/>
                </a:lnTo>
                <a:lnTo>
                  <a:pt x="2979" y="69"/>
                </a:lnTo>
                <a:lnTo>
                  <a:pt x="3002" y="80"/>
                </a:lnTo>
                <a:lnTo>
                  <a:pt x="3027" y="94"/>
                </a:lnTo>
                <a:lnTo>
                  <a:pt x="3050" y="109"/>
                </a:lnTo>
                <a:lnTo>
                  <a:pt x="3075" y="125"/>
                </a:lnTo>
                <a:lnTo>
                  <a:pt x="3092" y="134"/>
                </a:lnTo>
                <a:lnTo>
                  <a:pt x="3108" y="144"/>
                </a:lnTo>
                <a:lnTo>
                  <a:pt x="3123" y="153"/>
                </a:lnTo>
                <a:lnTo>
                  <a:pt x="3136" y="163"/>
                </a:lnTo>
                <a:lnTo>
                  <a:pt x="3148" y="174"/>
                </a:lnTo>
                <a:lnTo>
                  <a:pt x="3160" y="184"/>
                </a:lnTo>
                <a:lnTo>
                  <a:pt x="3169" y="196"/>
                </a:lnTo>
                <a:lnTo>
                  <a:pt x="3179" y="207"/>
                </a:lnTo>
                <a:lnTo>
                  <a:pt x="3186" y="219"/>
                </a:lnTo>
                <a:lnTo>
                  <a:pt x="3194" y="230"/>
                </a:lnTo>
                <a:lnTo>
                  <a:pt x="3200" y="242"/>
                </a:lnTo>
                <a:lnTo>
                  <a:pt x="3204" y="255"/>
                </a:lnTo>
                <a:lnTo>
                  <a:pt x="3208" y="267"/>
                </a:lnTo>
                <a:lnTo>
                  <a:pt x="3211" y="280"/>
                </a:lnTo>
                <a:lnTo>
                  <a:pt x="3211" y="293"/>
                </a:lnTo>
                <a:lnTo>
                  <a:pt x="3213" y="307"/>
                </a:lnTo>
                <a:lnTo>
                  <a:pt x="3211" y="316"/>
                </a:lnTo>
                <a:lnTo>
                  <a:pt x="3209" y="326"/>
                </a:lnTo>
                <a:lnTo>
                  <a:pt x="3206" y="336"/>
                </a:lnTo>
                <a:lnTo>
                  <a:pt x="3202" y="345"/>
                </a:lnTo>
                <a:lnTo>
                  <a:pt x="3194" y="353"/>
                </a:lnTo>
                <a:lnTo>
                  <a:pt x="3186" y="361"/>
                </a:lnTo>
                <a:lnTo>
                  <a:pt x="3177" y="370"/>
                </a:lnTo>
                <a:lnTo>
                  <a:pt x="3165" y="378"/>
                </a:lnTo>
                <a:lnTo>
                  <a:pt x="3152" y="384"/>
                </a:lnTo>
                <a:lnTo>
                  <a:pt x="3138" y="391"/>
                </a:lnTo>
                <a:lnTo>
                  <a:pt x="3121" y="397"/>
                </a:lnTo>
                <a:lnTo>
                  <a:pt x="3104" y="403"/>
                </a:lnTo>
                <a:lnTo>
                  <a:pt x="3085" y="409"/>
                </a:lnTo>
                <a:lnTo>
                  <a:pt x="3064" y="414"/>
                </a:lnTo>
                <a:lnTo>
                  <a:pt x="3042" y="420"/>
                </a:lnTo>
                <a:lnTo>
                  <a:pt x="3017" y="424"/>
                </a:lnTo>
                <a:lnTo>
                  <a:pt x="3004" y="430"/>
                </a:lnTo>
                <a:lnTo>
                  <a:pt x="2989" y="436"/>
                </a:lnTo>
                <a:lnTo>
                  <a:pt x="2973" y="441"/>
                </a:lnTo>
                <a:lnTo>
                  <a:pt x="2956" y="445"/>
                </a:lnTo>
                <a:lnTo>
                  <a:pt x="2937" y="451"/>
                </a:lnTo>
                <a:lnTo>
                  <a:pt x="2918" y="457"/>
                </a:lnTo>
                <a:lnTo>
                  <a:pt x="2897" y="462"/>
                </a:lnTo>
                <a:lnTo>
                  <a:pt x="2875" y="468"/>
                </a:lnTo>
                <a:lnTo>
                  <a:pt x="2852" y="474"/>
                </a:lnTo>
                <a:lnTo>
                  <a:pt x="2827" y="480"/>
                </a:lnTo>
                <a:lnTo>
                  <a:pt x="2802" y="484"/>
                </a:lnTo>
                <a:lnTo>
                  <a:pt x="2778" y="489"/>
                </a:lnTo>
                <a:lnTo>
                  <a:pt x="2751" y="495"/>
                </a:lnTo>
                <a:lnTo>
                  <a:pt x="2722" y="503"/>
                </a:lnTo>
                <a:lnTo>
                  <a:pt x="2693" y="508"/>
                </a:lnTo>
                <a:lnTo>
                  <a:pt x="2662" y="514"/>
                </a:lnTo>
                <a:lnTo>
                  <a:pt x="2630" y="520"/>
                </a:lnTo>
                <a:lnTo>
                  <a:pt x="2599" y="526"/>
                </a:lnTo>
                <a:lnTo>
                  <a:pt x="2564" y="531"/>
                </a:lnTo>
                <a:lnTo>
                  <a:pt x="2530" y="539"/>
                </a:lnTo>
                <a:lnTo>
                  <a:pt x="2493" y="545"/>
                </a:lnTo>
                <a:lnTo>
                  <a:pt x="2457" y="551"/>
                </a:lnTo>
                <a:lnTo>
                  <a:pt x="2420" y="558"/>
                </a:lnTo>
                <a:lnTo>
                  <a:pt x="2380" y="564"/>
                </a:lnTo>
                <a:lnTo>
                  <a:pt x="2342" y="572"/>
                </a:lnTo>
                <a:lnTo>
                  <a:pt x="2300" y="578"/>
                </a:lnTo>
                <a:lnTo>
                  <a:pt x="2257" y="585"/>
                </a:lnTo>
                <a:lnTo>
                  <a:pt x="2215" y="593"/>
                </a:lnTo>
                <a:lnTo>
                  <a:pt x="2171" y="599"/>
                </a:lnTo>
                <a:lnTo>
                  <a:pt x="2127" y="606"/>
                </a:lnTo>
                <a:lnTo>
                  <a:pt x="2081" y="614"/>
                </a:lnTo>
                <a:lnTo>
                  <a:pt x="2033" y="622"/>
                </a:lnTo>
                <a:lnTo>
                  <a:pt x="1962" y="631"/>
                </a:lnTo>
                <a:lnTo>
                  <a:pt x="1891" y="641"/>
                </a:lnTo>
                <a:lnTo>
                  <a:pt x="1823" y="649"/>
                </a:lnTo>
                <a:lnTo>
                  <a:pt x="1756" y="658"/>
                </a:lnTo>
                <a:lnTo>
                  <a:pt x="1691" y="666"/>
                </a:lnTo>
                <a:lnTo>
                  <a:pt x="1628" y="675"/>
                </a:lnTo>
                <a:lnTo>
                  <a:pt x="1564" y="683"/>
                </a:lnTo>
                <a:lnTo>
                  <a:pt x="1505" y="691"/>
                </a:lnTo>
                <a:lnTo>
                  <a:pt x="1445" y="697"/>
                </a:lnTo>
                <a:lnTo>
                  <a:pt x="1388" y="704"/>
                </a:lnTo>
                <a:lnTo>
                  <a:pt x="1332" y="710"/>
                </a:lnTo>
                <a:lnTo>
                  <a:pt x="1278" y="718"/>
                </a:lnTo>
                <a:lnTo>
                  <a:pt x="1226" y="723"/>
                </a:lnTo>
                <a:lnTo>
                  <a:pt x="1175" y="729"/>
                </a:lnTo>
                <a:lnTo>
                  <a:pt x="1125" y="735"/>
                </a:lnTo>
                <a:lnTo>
                  <a:pt x="1077" y="739"/>
                </a:lnTo>
                <a:lnTo>
                  <a:pt x="1031" y="745"/>
                </a:lnTo>
                <a:lnTo>
                  <a:pt x="986" y="748"/>
                </a:lnTo>
                <a:lnTo>
                  <a:pt x="942" y="752"/>
                </a:lnTo>
                <a:lnTo>
                  <a:pt x="902" y="756"/>
                </a:lnTo>
                <a:lnTo>
                  <a:pt x="862" y="760"/>
                </a:lnTo>
                <a:lnTo>
                  <a:pt x="823" y="764"/>
                </a:lnTo>
                <a:lnTo>
                  <a:pt x="787" y="766"/>
                </a:lnTo>
                <a:lnTo>
                  <a:pt x="750" y="770"/>
                </a:lnTo>
                <a:lnTo>
                  <a:pt x="718" y="771"/>
                </a:lnTo>
                <a:lnTo>
                  <a:pt x="685" y="773"/>
                </a:lnTo>
                <a:lnTo>
                  <a:pt x="654" y="775"/>
                </a:lnTo>
                <a:lnTo>
                  <a:pt x="626" y="777"/>
                </a:lnTo>
                <a:lnTo>
                  <a:pt x="599" y="777"/>
                </a:lnTo>
                <a:lnTo>
                  <a:pt x="574" y="779"/>
                </a:lnTo>
                <a:lnTo>
                  <a:pt x="549" y="779"/>
                </a:lnTo>
                <a:lnTo>
                  <a:pt x="526" y="779"/>
                </a:lnTo>
                <a:lnTo>
                  <a:pt x="491" y="779"/>
                </a:lnTo>
                <a:lnTo>
                  <a:pt x="457" y="777"/>
                </a:lnTo>
                <a:lnTo>
                  <a:pt x="422" y="775"/>
                </a:lnTo>
                <a:lnTo>
                  <a:pt x="391" y="773"/>
                </a:lnTo>
                <a:lnTo>
                  <a:pt x="361" y="770"/>
                </a:lnTo>
                <a:lnTo>
                  <a:pt x="332" y="766"/>
                </a:lnTo>
                <a:lnTo>
                  <a:pt x="303" y="762"/>
                </a:lnTo>
                <a:lnTo>
                  <a:pt x="276" y="756"/>
                </a:lnTo>
                <a:lnTo>
                  <a:pt x="251" y="750"/>
                </a:lnTo>
                <a:lnTo>
                  <a:pt x="228" y="745"/>
                </a:lnTo>
                <a:lnTo>
                  <a:pt x="205" y="737"/>
                </a:lnTo>
                <a:lnTo>
                  <a:pt x="184" y="729"/>
                </a:lnTo>
                <a:lnTo>
                  <a:pt x="163" y="722"/>
                </a:lnTo>
                <a:lnTo>
                  <a:pt x="146" y="712"/>
                </a:lnTo>
                <a:lnTo>
                  <a:pt x="128" y="702"/>
                </a:lnTo>
                <a:lnTo>
                  <a:pt x="111" y="693"/>
                </a:lnTo>
                <a:lnTo>
                  <a:pt x="98" y="679"/>
                </a:lnTo>
                <a:lnTo>
                  <a:pt x="86" y="666"/>
                </a:lnTo>
                <a:lnTo>
                  <a:pt x="75" y="654"/>
                </a:lnTo>
                <a:lnTo>
                  <a:pt x="63" y="641"/>
                </a:lnTo>
                <a:lnTo>
                  <a:pt x="54" y="629"/>
                </a:lnTo>
                <a:lnTo>
                  <a:pt x="44" y="618"/>
                </a:lnTo>
                <a:lnTo>
                  <a:pt x="34" y="606"/>
                </a:lnTo>
                <a:lnTo>
                  <a:pt x="27" y="597"/>
                </a:lnTo>
                <a:lnTo>
                  <a:pt x="21" y="585"/>
                </a:lnTo>
                <a:lnTo>
                  <a:pt x="15" y="576"/>
                </a:lnTo>
                <a:lnTo>
                  <a:pt x="9" y="566"/>
                </a:lnTo>
                <a:lnTo>
                  <a:pt x="6" y="556"/>
                </a:lnTo>
                <a:lnTo>
                  <a:pt x="4" y="547"/>
                </a:lnTo>
                <a:lnTo>
                  <a:pt x="0" y="537"/>
                </a:lnTo>
                <a:lnTo>
                  <a:pt x="0" y="528"/>
                </a:lnTo>
                <a:lnTo>
                  <a:pt x="0" y="518"/>
                </a:lnTo>
                <a:lnTo>
                  <a:pt x="0" y="514"/>
                </a:lnTo>
                <a:lnTo>
                  <a:pt x="0" y="512"/>
                </a:lnTo>
                <a:lnTo>
                  <a:pt x="2" y="508"/>
                </a:lnTo>
                <a:lnTo>
                  <a:pt x="4" y="505"/>
                </a:lnTo>
                <a:lnTo>
                  <a:pt x="6" y="501"/>
                </a:lnTo>
                <a:lnTo>
                  <a:pt x="9" y="499"/>
                </a:lnTo>
                <a:lnTo>
                  <a:pt x="13" y="495"/>
                </a:lnTo>
                <a:lnTo>
                  <a:pt x="17" y="493"/>
                </a:lnTo>
                <a:lnTo>
                  <a:pt x="21" y="489"/>
                </a:lnTo>
                <a:lnTo>
                  <a:pt x="27" y="487"/>
                </a:lnTo>
                <a:lnTo>
                  <a:pt x="32" y="484"/>
                </a:lnTo>
                <a:lnTo>
                  <a:pt x="38" y="482"/>
                </a:lnTo>
                <a:lnTo>
                  <a:pt x="46" y="480"/>
                </a:lnTo>
                <a:lnTo>
                  <a:pt x="52" y="476"/>
                </a:lnTo>
                <a:lnTo>
                  <a:pt x="61" y="474"/>
                </a:lnTo>
                <a:lnTo>
                  <a:pt x="69" y="472"/>
                </a:lnTo>
                <a:lnTo>
                  <a:pt x="79" y="470"/>
                </a:lnTo>
                <a:lnTo>
                  <a:pt x="88" y="468"/>
                </a:lnTo>
                <a:lnTo>
                  <a:pt x="98" y="466"/>
                </a:lnTo>
                <a:lnTo>
                  <a:pt x="107" y="464"/>
                </a:lnTo>
                <a:lnTo>
                  <a:pt x="119" y="462"/>
                </a:lnTo>
                <a:lnTo>
                  <a:pt x="130" y="460"/>
                </a:lnTo>
                <a:lnTo>
                  <a:pt x="142" y="459"/>
                </a:lnTo>
                <a:lnTo>
                  <a:pt x="155" y="457"/>
                </a:lnTo>
                <a:lnTo>
                  <a:pt x="169" y="455"/>
                </a:lnTo>
                <a:lnTo>
                  <a:pt x="182" y="455"/>
                </a:lnTo>
                <a:lnTo>
                  <a:pt x="196" y="453"/>
                </a:lnTo>
                <a:lnTo>
                  <a:pt x="211" y="451"/>
                </a:lnTo>
                <a:lnTo>
                  <a:pt x="226" y="451"/>
                </a:lnTo>
                <a:lnTo>
                  <a:pt x="242" y="449"/>
                </a:lnTo>
                <a:lnTo>
                  <a:pt x="259" y="449"/>
                </a:lnTo>
                <a:lnTo>
                  <a:pt x="276" y="449"/>
                </a:lnTo>
                <a:lnTo>
                  <a:pt x="439" y="432"/>
                </a:lnTo>
                <a:lnTo>
                  <a:pt x="608" y="412"/>
                </a:lnTo>
                <a:lnTo>
                  <a:pt x="781" y="391"/>
                </a:lnTo>
                <a:lnTo>
                  <a:pt x="958" y="366"/>
                </a:lnTo>
                <a:lnTo>
                  <a:pt x="1138" y="338"/>
                </a:lnTo>
                <a:lnTo>
                  <a:pt x="1324" y="307"/>
                </a:lnTo>
                <a:lnTo>
                  <a:pt x="1512" y="272"/>
                </a:lnTo>
                <a:lnTo>
                  <a:pt x="1706" y="236"/>
                </a:lnTo>
                <a:lnTo>
                  <a:pt x="1774" y="222"/>
                </a:lnTo>
                <a:lnTo>
                  <a:pt x="1839" y="211"/>
                </a:lnTo>
                <a:lnTo>
                  <a:pt x="1904" y="199"/>
                </a:lnTo>
                <a:lnTo>
                  <a:pt x="1966" y="188"/>
                </a:lnTo>
                <a:lnTo>
                  <a:pt x="2027" y="176"/>
                </a:lnTo>
                <a:lnTo>
                  <a:pt x="2086" y="163"/>
                </a:lnTo>
                <a:lnTo>
                  <a:pt x="2144" y="151"/>
                </a:lnTo>
                <a:lnTo>
                  <a:pt x="2202" y="140"/>
                </a:lnTo>
                <a:lnTo>
                  <a:pt x="2255" y="128"/>
                </a:lnTo>
                <a:lnTo>
                  <a:pt x="2307" y="115"/>
                </a:lnTo>
                <a:lnTo>
                  <a:pt x="2359" y="103"/>
                </a:lnTo>
                <a:lnTo>
                  <a:pt x="2409" y="90"/>
                </a:lnTo>
                <a:lnTo>
                  <a:pt x="2457" y="78"/>
                </a:lnTo>
                <a:lnTo>
                  <a:pt x="2503" y="65"/>
                </a:lnTo>
                <a:lnTo>
                  <a:pt x="2549" y="52"/>
                </a:lnTo>
                <a:lnTo>
                  <a:pt x="2591" y="38"/>
                </a:lnTo>
                <a:lnTo>
                  <a:pt x="2607" y="34"/>
                </a:lnTo>
                <a:lnTo>
                  <a:pt x="2620" y="30"/>
                </a:lnTo>
                <a:lnTo>
                  <a:pt x="2634" y="27"/>
                </a:lnTo>
                <a:lnTo>
                  <a:pt x="2647" y="23"/>
                </a:lnTo>
                <a:lnTo>
                  <a:pt x="2658" y="19"/>
                </a:lnTo>
                <a:lnTo>
                  <a:pt x="2670" y="15"/>
                </a:lnTo>
                <a:lnTo>
                  <a:pt x="2682" y="13"/>
                </a:lnTo>
                <a:lnTo>
                  <a:pt x="2691" y="9"/>
                </a:lnTo>
                <a:lnTo>
                  <a:pt x="2701" y="7"/>
                </a:lnTo>
                <a:lnTo>
                  <a:pt x="2708" y="6"/>
                </a:lnTo>
                <a:lnTo>
                  <a:pt x="2718" y="4"/>
                </a:lnTo>
                <a:lnTo>
                  <a:pt x="2724" y="2"/>
                </a:lnTo>
                <a:lnTo>
                  <a:pt x="2731" y="0"/>
                </a:lnTo>
                <a:lnTo>
                  <a:pt x="2737" y="0"/>
                </a:lnTo>
                <a:lnTo>
                  <a:pt x="2743" y="0"/>
                </a:lnTo>
                <a:lnTo>
                  <a:pt x="2749" y="0"/>
                </a:lnTo>
              </a:path>
            </a:pathLst>
          </a:custGeom>
          <a:solidFill>
            <a:srgbClr val="FF0000"/>
          </a:solidFill>
          <a:ln w="9525">
            <a:noFill/>
            <a:prstDash val="solid"/>
            <a:round/>
            <a:headEnd/>
            <a:tailEnd/>
          </a:ln>
        </p:spPr>
        <p:txBody>
          <a:bodyPr/>
          <a:lstStyle/>
          <a:p>
            <a:endParaRPr lang="en-US">
              <a:solidFill>
                <a:prstClr val="black"/>
              </a:solidFill>
            </a:endParaRPr>
          </a:p>
        </p:txBody>
      </p:sp>
      <p:sp>
        <p:nvSpPr>
          <p:cNvPr id="18" name="TextBox 17"/>
          <p:cNvSpPr txBox="1"/>
          <p:nvPr/>
        </p:nvSpPr>
        <p:spPr>
          <a:xfrm>
            <a:off x="364509" y="4191000"/>
            <a:ext cx="39624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形聲字：往</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汪</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枉</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旺</a:t>
            </a:r>
            <a:endParaRPr lang="en-US" sz="2800" dirty="0">
              <a:solidFill>
                <a:prstClr val="black"/>
              </a:solidFill>
              <a:latin typeface="Adobe Kaiti Std R" pitchFamily="18" charset="-128"/>
              <a:ea typeface="Adobe Kaiti Std R" pitchFamily="18" charset="-128"/>
            </a:endParaRPr>
          </a:p>
        </p:txBody>
      </p:sp>
      <p:pic>
        <p:nvPicPr>
          <p:cNvPr id="2050" name="Picture 2" descr="C:\Users\Meishing\Dropbox\meizhouhuayu\pics\王.png"/>
          <p:cNvPicPr>
            <a:picLocks noChangeAspect="1" noChangeArrowheads="1"/>
          </p:cNvPicPr>
          <p:nvPr/>
        </p:nvPicPr>
        <p:blipFill>
          <a:blip r:embed="rId5" cstate="print">
            <a:lum bright="-10000" contrast="20000"/>
          </a:blip>
          <a:srcRect/>
          <a:stretch>
            <a:fillRect/>
          </a:stretch>
        </p:blipFill>
        <p:spPr bwMode="auto">
          <a:xfrm>
            <a:off x="0" y="2743200"/>
            <a:ext cx="4619625" cy="990600"/>
          </a:xfrm>
          <a:prstGeom prst="rect">
            <a:avLst/>
          </a:prstGeom>
          <a:noFill/>
        </p:spPr>
      </p:pic>
      <p:sp>
        <p:nvSpPr>
          <p:cNvPr id="19" name="TextBox 18"/>
          <p:cNvSpPr txBox="1"/>
          <p:nvPr/>
        </p:nvSpPr>
        <p:spPr>
          <a:xfrm>
            <a:off x="5943600" y="6248400"/>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3175092707"/>
      </p:ext>
    </p:extLst>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fmla="#ppt_w*sin(2.5*pi*$)">
                                          <p:val>
                                            <p:fltVal val="0"/>
                                          </p:val>
                                        </p:tav>
                                        <p:tav tm="100000">
                                          <p:val>
                                            <p:fltVal val="1"/>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0" fill="hold"/>
                                        <p:tgtEl>
                                          <p:spTgt spid="17"/>
                                        </p:tgtEl>
                                        <p:attrNameLst>
                                          <p:attrName>ppt_w</p:attrName>
                                        </p:attrNameLst>
                                      </p:cBhvr>
                                      <p:tavLst>
                                        <p:tav tm="0">
                                          <p:val>
                                            <p:fltVal val="0"/>
                                          </p:val>
                                        </p:tav>
                                        <p:tav tm="100000">
                                          <p:val>
                                            <p:strVal val="#ppt_w"/>
                                          </p:val>
                                        </p:tav>
                                      </p:tavLst>
                                    </p:anim>
                                    <p:anim calcmode="lin" valueType="num">
                                      <p:cBhvr>
                                        <p:cTn id="13" dur="20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35" presetClass="emph" presetSubtype="0" fill="hold" grpId="1" nodeType="afterEffect">
                                  <p:stCondLst>
                                    <p:cond delay="0"/>
                                  </p:stCondLst>
                                  <p:childTnLst>
                                    <p:anim calcmode="discrete" valueType="str">
                                      <p:cBhvr>
                                        <p:cTn id="16" dur="1000" fill="hold"/>
                                        <p:tgtEl>
                                          <p:spTgt spid="17"/>
                                        </p:tgtEl>
                                        <p:attrNameLst>
                                          <p:attrName>style.visibility</p:attrName>
                                        </p:attrNameLst>
                                      </p:cBhvr>
                                      <p:tavLst>
                                        <p:tav tm="0">
                                          <p:val>
                                            <p:strVal val="hidden"/>
                                          </p:val>
                                        </p:tav>
                                        <p:tav tm="50000">
                                          <p:val>
                                            <p:strVal val="visible"/>
                                          </p:val>
                                        </p:tav>
                                      </p:tavLst>
                                    </p:anim>
                                  </p:childTnLst>
                                </p:cTn>
                              </p:par>
                              <p:par>
                                <p:cTn id="17" presetID="35" presetClass="emph" presetSubtype="0" fill="hold" grpId="1" nodeType="withEffect">
                                  <p:stCondLst>
                                    <p:cond delay="0"/>
                                  </p:stCondLst>
                                  <p:childTnLst>
                                    <p:anim calcmode="discrete" valueType="str">
                                      <p:cBhvr>
                                        <p:cTn id="18"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ppt_x</p:attrName>
                                        </p:attrNameLst>
                                      </p:cBhvr>
                                      <p:tavLst>
                                        <p:tav tm="0">
                                          <p:val>
                                            <p:strVal val="#ppt_x-.2"/>
                                          </p:val>
                                        </p:tav>
                                        <p:tav tm="100000">
                                          <p:val>
                                            <p:strVal val="#ppt_x"/>
                                          </p:val>
                                        </p:tav>
                                      </p:tavLst>
                                    </p:anim>
                                    <p:anim calcmode="lin" valueType="num">
                                      <p:cBhvr>
                                        <p:cTn id="24"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eishing\Dropbox\meizhouhuayu\pics\31.22.png"/>
          <p:cNvPicPr>
            <a:picLocks noChangeAspect="1" noChangeArrowheads="1"/>
          </p:cNvPicPr>
          <p:nvPr/>
        </p:nvPicPr>
        <p:blipFill>
          <a:blip r:embed="rId4" cstate="print">
            <a:lum bright="-20000" contrast="40000"/>
          </a:blip>
          <a:srcRect l="17570" r="70717"/>
          <a:stretch>
            <a:fillRect/>
          </a:stretch>
        </p:blipFill>
        <p:spPr bwMode="auto">
          <a:xfrm>
            <a:off x="304800" y="1295400"/>
            <a:ext cx="1676400" cy="1676400"/>
          </a:xfrm>
          <a:prstGeom prst="rect">
            <a:avLst/>
          </a:prstGeom>
          <a:noFill/>
        </p:spPr>
      </p:pic>
      <p:sp>
        <p:nvSpPr>
          <p:cNvPr id="20" name="TextBox 19"/>
          <p:cNvSpPr txBox="1"/>
          <p:nvPr/>
        </p:nvSpPr>
        <p:spPr>
          <a:xfrm>
            <a:off x="533400" y="3124200"/>
            <a:ext cx="1600200" cy="1938992"/>
          </a:xfrm>
          <a:prstGeom prst="rect">
            <a:avLst/>
          </a:prstGeom>
          <a:noFill/>
        </p:spPr>
        <p:txBody>
          <a:bodyPr wrap="square" rtlCol="0">
            <a:spAutoFit/>
          </a:bodyPr>
          <a:lstStyle/>
          <a:p>
            <a:r>
              <a:rPr lang="zh-TW" altLang="en-US" sz="12000" b="1" dirty="0">
                <a:solidFill>
                  <a:srgbClr val="FF0000"/>
                </a:solidFill>
                <a:latin typeface="Adobe Kaiti Std R" pitchFamily="18" charset="-128"/>
                <a:ea typeface="Adobe Kaiti Std R" pitchFamily="18" charset="-128"/>
              </a:rPr>
              <a:t>乂</a:t>
            </a:r>
            <a:endParaRPr lang="en-US" sz="12000" b="1" dirty="0">
              <a:solidFill>
                <a:srgbClr val="FF0000"/>
              </a:solidFill>
              <a:latin typeface="Adobe Kaiti Std R" pitchFamily="18" charset="-128"/>
              <a:ea typeface="Adobe Kaiti Std R" pitchFamily="18" charset="-128"/>
            </a:endParaRPr>
          </a:p>
        </p:txBody>
      </p:sp>
      <p:sp>
        <p:nvSpPr>
          <p:cNvPr id="19" name="TextBox 18"/>
          <p:cNvSpPr txBox="1"/>
          <p:nvPr/>
        </p:nvSpPr>
        <p:spPr>
          <a:xfrm>
            <a:off x="533400" y="2590800"/>
            <a:ext cx="1600200" cy="1938992"/>
          </a:xfrm>
          <a:prstGeom prst="rect">
            <a:avLst/>
          </a:prstGeom>
          <a:noFill/>
        </p:spPr>
        <p:txBody>
          <a:bodyPr wrap="square" rtlCol="0">
            <a:spAutoFit/>
          </a:bodyPr>
          <a:lstStyle/>
          <a:p>
            <a:r>
              <a:rPr lang="zh-TW" altLang="en-US" sz="12000" b="1" dirty="0">
                <a:solidFill>
                  <a:prstClr val="black"/>
                </a:solidFill>
                <a:latin typeface="Adobe Kaiti Std R" pitchFamily="18" charset="-128"/>
                <a:ea typeface="Adobe Kaiti Std R" pitchFamily="18" charset="-128"/>
              </a:rPr>
              <a:t>亠</a:t>
            </a:r>
            <a:endParaRPr lang="en-US" sz="12000" b="1" dirty="0">
              <a:solidFill>
                <a:prstClr val="black"/>
              </a:solidFill>
              <a:latin typeface="Adobe Kaiti Std R" pitchFamily="18" charset="-128"/>
              <a:ea typeface="Adobe Kaiti Std R" pitchFamily="18" charset="-128"/>
            </a:endParaRPr>
          </a:p>
        </p:txBody>
      </p:sp>
      <p:sp>
        <p:nvSpPr>
          <p:cNvPr id="12" name="TextBox 11"/>
          <p:cNvSpPr txBox="1"/>
          <p:nvPr/>
        </p:nvSpPr>
        <p:spPr>
          <a:xfrm>
            <a:off x="3962400" y="1871990"/>
            <a:ext cx="22098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相似字：交</a:t>
            </a:r>
            <a:endParaRPr lang="en-US" sz="2800" dirty="0">
              <a:solidFill>
                <a:prstClr val="black"/>
              </a:solidFill>
              <a:latin typeface="Adobe Kaiti Std R" pitchFamily="18" charset="-128"/>
              <a:ea typeface="Adobe Kaiti Std R" pitchFamily="18" charset="-128"/>
            </a:endParaRPr>
          </a:p>
        </p:txBody>
      </p:sp>
      <p:sp>
        <p:nvSpPr>
          <p:cNvPr id="13" name="TextBox 12"/>
          <p:cNvSpPr txBox="1"/>
          <p:nvPr/>
        </p:nvSpPr>
        <p:spPr>
          <a:xfrm>
            <a:off x="3733800" y="3055329"/>
            <a:ext cx="44196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形聲字：玟</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汶</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紋</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蚊</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雯</a:t>
            </a:r>
            <a:endParaRPr lang="en-US" sz="2800" dirty="0">
              <a:solidFill>
                <a:prstClr val="black"/>
              </a:solidFill>
              <a:latin typeface="Adobe Kaiti Std R" pitchFamily="18" charset="-128"/>
              <a:ea typeface="Adobe Kaiti Std R" pitchFamily="18" charset="-128"/>
            </a:endParaRPr>
          </a:p>
        </p:txBody>
      </p:sp>
      <p:pic>
        <p:nvPicPr>
          <p:cNvPr id="3074" name="Picture 2" descr="C:\Users\Meishing\Dropbox\meizhouhuayu\pics\文.png"/>
          <p:cNvPicPr>
            <a:picLocks noChangeAspect="1" noChangeArrowheads="1"/>
          </p:cNvPicPr>
          <p:nvPr/>
        </p:nvPicPr>
        <p:blipFill>
          <a:blip r:embed="rId5" cstate="print">
            <a:lum bright="-10000" contrast="20000"/>
          </a:blip>
          <a:srcRect/>
          <a:stretch>
            <a:fillRect/>
          </a:stretch>
        </p:blipFill>
        <p:spPr bwMode="auto">
          <a:xfrm>
            <a:off x="0" y="4724400"/>
            <a:ext cx="4648200" cy="1009650"/>
          </a:xfrm>
          <a:prstGeom prst="rect">
            <a:avLst/>
          </a:prstGeom>
          <a:noFill/>
        </p:spPr>
      </p:pic>
      <p:pic>
        <p:nvPicPr>
          <p:cNvPr id="3075" name="Picture 3" descr="C:\Users\Meishing\Dropbox\meizhouhuayu\pics\文-文.png"/>
          <p:cNvPicPr>
            <a:picLocks noChangeAspect="1" noChangeArrowheads="1"/>
          </p:cNvPicPr>
          <p:nvPr/>
        </p:nvPicPr>
        <p:blipFill>
          <a:blip r:embed="rId6" cstate="print">
            <a:lum bright="-10000" contrast="20000"/>
          </a:blip>
          <a:srcRect/>
          <a:stretch>
            <a:fillRect/>
          </a:stretch>
        </p:blipFill>
        <p:spPr bwMode="auto">
          <a:xfrm>
            <a:off x="0" y="5979710"/>
            <a:ext cx="5457825" cy="552450"/>
          </a:xfrm>
          <a:prstGeom prst="rect">
            <a:avLst/>
          </a:prstGeom>
          <a:noFill/>
        </p:spPr>
      </p:pic>
      <p:sp>
        <p:nvSpPr>
          <p:cNvPr id="16" name="TextBox 15"/>
          <p:cNvSpPr txBox="1"/>
          <p:nvPr/>
        </p:nvSpPr>
        <p:spPr>
          <a:xfrm>
            <a:off x="6172200" y="6581001"/>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1890805124"/>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600" decel="100000"/>
                                        <p:tgtEl>
                                          <p:spTgt spid="20"/>
                                        </p:tgtEl>
                                      </p:cBhvr>
                                    </p:animEffect>
                                    <p:anim calcmode="lin" valueType="num">
                                      <p:cBhvr>
                                        <p:cTn id="13" dur="1600" decel="100000" fill="hold"/>
                                        <p:tgtEl>
                                          <p:spTgt spid="20"/>
                                        </p:tgtEl>
                                        <p:attrNameLst>
                                          <p:attrName>style.rotation</p:attrName>
                                        </p:attrNameLst>
                                      </p:cBhvr>
                                      <p:tavLst>
                                        <p:tav tm="0">
                                          <p:val>
                                            <p:fltVal val="-90"/>
                                          </p:val>
                                        </p:tav>
                                        <p:tav tm="100000">
                                          <p:val>
                                            <p:fltVal val="0"/>
                                          </p:val>
                                        </p:tav>
                                      </p:tavLst>
                                    </p:anim>
                                    <p:anim calcmode="lin" valueType="num">
                                      <p:cBhvr>
                                        <p:cTn id="14" dur="1600" decel="100000" fill="hold"/>
                                        <p:tgtEl>
                                          <p:spTgt spid="20"/>
                                        </p:tgtEl>
                                        <p:attrNameLst>
                                          <p:attrName>ppt_x</p:attrName>
                                        </p:attrNameLst>
                                      </p:cBhvr>
                                      <p:tavLst>
                                        <p:tav tm="0">
                                          <p:val>
                                            <p:strVal val="#ppt_x+0.4"/>
                                          </p:val>
                                        </p:tav>
                                        <p:tav tm="100000">
                                          <p:val>
                                            <p:strVal val="#ppt_x-0.05"/>
                                          </p:val>
                                        </p:tav>
                                      </p:tavLst>
                                    </p:anim>
                                    <p:anim calcmode="lin" valueType="num">
                                      <p:cBhvr>
                                        <p:cTn id="15" dur="1600" decel="100000" fill="hold"/>
                                        <p:tgtEl>
                                          <p:spTgt spid="20"/>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20"/>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20"/>
                                        </p:tgtEl>
                                        <p:attrNameLst>
                                          <p:attrName>ppt_y</p:attrName>
                                        </p:attrNameLst>
                                      </p:cBhvr>
                                      <p:tavLst>
                                        <p:tav tm="0">
                                          <p:val>
                                            <p:strVal val="#ppt_y+0.1"/>
                                          </p:val>
                                        </p:tav>
                                        <p:tav tm="100000">
                                          <p:val>
                                            <p:strVal val="#ppt_y"/>
                                          </p:val>
                                        </p:tav>
                                      </p:tavLst>
                                    </p:anim>
                                  </p:childTnLst>
                                </p:cTn>
                              </p:par>
                            </p:childTnLst>
                          </p:cTn>
                        </p:par>
                        <p:par>
                          <p:cTn id="18" fill="hold">
                            <p:stCondLst>
                              <p:cond delay="4000"/>
                            </p:stCondLst>
                            <p:childTnLst>
                              <p:par>
                                <p:cTn id="19" presetID="35" presetClass="emph" presetSubtype="0" repeatCount="2000" fill="hold" grpId="1" nodeType="afterEffect">
                                  <p:stCondLst>
                                    <p:cond delay="0"/>
                                  </p:stCondLst>
                                  <p:childTnLst>
                                    <p:anim calcmode="discrete" valueType="str">
                                      <p:cBhvr>
                                        <p:cTn id="20" dur="1000" fill="hold"/>
                                        <p:tgtEl>
                                          <p:spTgt spid="19"/>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1" nodeType="withEffect">
                                  <p:stCondLst>
                                    <p:cond delay="0"/>
                                  </p:stCondLst>
                                  <p:childTnLst>
                                    <p:anim calcmode="discrete" valueType="str">
                                      <p:cBhvr>
                                        <p:cTn id="22"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ppt_x</p:attrName>
                                        </p:attrNameLst>
                                      </p:cBhvr>
                                      <p:tavLst>
                                        <p:tav tm="0">
                                          <p:val>
                                            <p:strVal val="#ppt_x-.2"/>
                                          </p:val>
                                        </p:tav>
                                        <p:tav tm="100000">
                                          <p:val>
                                            <p:strVal val="#ppt_x"/>
                                          </p:val>
                                        </p:tav>
                                      </p:tavLst>
                                    </p:anim>
                                    <p:anim calcmode="lin" valueType="num">
                                      <p:cBhvr>
                                        <p:cTn id="2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75"/>
                                        </p:tgtEl>
                                      </p:cBhvr>
                                    </p:animEffect>
                                  </p:childTnLst>
                                </p:cTn>
                              </p:par>
                              <p:par>
                                <p:cTn id="30" presetID="29" presetClass="entr" presetSubtype="0"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ppt_x</p:attrName>
                                        </p:attrNameLst>
                                      </p:cBhvr>
                                      <p:tavLst>
                                        <p:tav tm="0">
                                          <p:val>
                                            <p:strVal val="#ppt_x-.2"/>
                                          </p:val>
                                        </p:tav>
                                        <p:tav tm="100000">
                                          <p:val>
                                            <p:strVal val="#ppt_x"/>
                                          </p:val>
                                        </p:tav>
                                      </p:tavLst>
                                    </p:anim>
                                    <p:anim calcmode="lin" valueType="num">
                                      <p:cBhvr>
                                        <p:cTn id="33"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Meishing\Dropbox\meizhouhuayu\pics\31.22.png"/>
          <p:cNvPicPr>
            <a:picLocks noChangeAspect="1" noChangeArrowheads="1"/>
          </p:cNvPicPr>
          <p:nvPr/>
        </p:nvPicPr>
        <p:blipFill>
          <a:blip r:embed="rId4" cstate="print">
            <a:lum bright="-20000" contrast="40000"/>
          </a:blip>
          <a:srcRect l="35139" r="53148"/>
          <a:stretch>
            <a:fillRect/>
          </a:stretch>
        </p:blipFill>
        <p:spPr bwMode="auto">
          <a:xfrm>
            <a:off x="381000" y="1295400"/>
            <a:ext cx="1524000" cy="1524000"/>
          </a:xfrm>
          <a:prstGeom prst="rect">
            <a:avLst/>
          </a:prstGeom>
          <a:noFill/>
        </p:spPr>
      </p:pic>
      <p:sp>
        <p:nvSpPr>
          <p:cNvPr id="5" name="TextBox 4"/>
          <p:cNvSpPr txBox="1"/>
          <p:nvPr/>
        </p:nvSpPr>
        <p:spPr>
          <a:xfrm>
            <a:off x="2057400" y="1447800"/>
            <a:ext cx="1066800" cy="1015663"/>
          </a:xfrm>
          <a:prstGeom prst="rect">
            <a:avLst/>
          </a:prstGeom>
          <a:noFill/>
        </p:spPr>
        <p:txBody>
          <a:bodyPr wrap="square" rtlCol="0">
            <a:spAutoFit/>
          </a:bodyPr>
          <a:lstStyle/>
          <a:p>
            <a:r>
              <a:rPr lang="zh-TW" altLang="en-US" sz="6000" b="1" dirty="0">
                <a:solidFill>
                  <a:prstClr val="black"/>
                </a:solidFill>
                <a:latin typeface="Adobe Kaiti Std R" pitchFamily="18" charset="-128"/>
                <a:ea typeface="Adobe Kaiti Std R" pitchFamily="18" charset="-128"/>
              </a:rPr>
              <a:t>言</a:t>
            </a:r>
            <a:endParaRPr lang="en-US" sz="6000" b="1" dirty="0">
              <a:solidFill>
                <a:prstClr val="black"/>
              </a:solidFill>
              <a:latin typeface="Adobe Kaiti Std R" pitchFamily="18" charset="-128"/>
              <a:ea typeface="Adobe Kaiti Std R" pitchFamily="18" charset="-128"/>
            </a:endParaRPr>
          </a:p>
        </p:txBody>
      </p:sp>
      <p:sp>
        <p:nvSpPr>
          <p:cNvPr id="6" name="TextBox 5"/>
          <p:cNvSpPr txBox="1"/>
          <p:nvPr/>
        </p:nvSpPr>
        <p:spPr>
          <a:xfrm>
            <a:off x="2590800" y="1447800"/>
            <a:ext cx="1066800" cy="1107996"/>
          </a:xfrm>
          <a:prstGeom prst="rect">
            <a:avLst/>
          </a:prstGeom>
          <a:noFill/>
        </p:spPr>
        <p:txBody>
          <a:bodyPr wrap="square" rtlCol="0">
            <a:spAutoFit/>
          </a:bodyPr>
          <a:lstStyle/>
          <a:p>
            <a:r>
              <a:rPr lang="zh-TW" altLang="en-US" sz="6600" b="1" dirty="0">
                <a:solidFill>
                  <a:srgbClr val="0070C0"/>
                </a:solidFill>
                <a:latin typeface="Adobe Kaiti Std R" pitchFamily="18" charset="-128"/>
                <a:ea typeface="Adobe Kaiti Std R" pitchFamily="18" charset="-128"/>
              </a:rPr>
              <a:t>午</a:t>
            </a:r>
            <a:endParaRPr lang="en-US" sz="6600" b="1" dirty="0">
              <a:solidFill>
                <a:srgbClr val="0070C0"/>
              </a:solidFill>
              <a:latin typeface="Adobe Kaiti Std R" pitchFamily="18" charset="-128"/>
              <a:ea typeface="Adobe Kaiti Std R" pitchFamily="18" charset="-128"/>
            </a:endParaRPr>
          </a:p>
        </p:txBody>
      </p:sp>
      <p:pic>
        <p:nvPicPr>
          <p:cNvPr id="7170" name="Picture 2" descr="C:\Users\Meishing\Dropbox\meizhouhuayu\pics\許.png"/>
          <p:cNvPicPr>
            <a:picLocks noChangeAspect="1" noChangeArrowheads="1"/>
          </p:cNvPicPr>
          <p:nvPr/>
        </p:nvPicPr>
        <p:blipFill>
          <a:blip r:embed="rId5" cstate="print">
            <a:lum bright="-10000" contrast="20000"/>
          </a:blip>
          <a:srcRect/>
          <a:stretch>
            <a:fillRect/>
          </a:stretch>
        </p:blipFill>
        <p:spPr bwMode="auto">
          <a:xfrm>
            <a:off x="4314825" y="1819275"/>
            <a:ext cx="3343275" cy="1000125"/>
          </a:xfrm>
          <a:prstGeom prst="rect">
            <a:avLst/>
          </a:prstGeom>
          <a:noFill/>
        </p:spPr>
      </p:pic>
      <p:pic>
        <p:nvPicPr>
          <p:cNvPr id="7171" name="Picture 3" descr="C:\Users\Meishing\Dropbox\meizhouhuayu\pics\言.png"/>
          <p:cNvPicPr>
            <a:picLocks noChangeAspect="1" noChangeArrowheads="1"/>
          </p:cNvPicPr>
          <p:nvPr/>
        </p:nvPicPr>
        <p:blipFill>
          <a:blip r:embed="rId6" cstate="print">
            <a:lum bright="-10000" contrast="20000"/>
          </a:blip>
          <a:srcRect/>
          <a:stretch>
            <a:fillRect/>
          </a:stretch>
        </p:blipFill>
        <p:spPr bwMode="auto">
          <a:xfrm>
            <a:off x="3167702" y="3209925"/>
            <a:ext cx="4629150" cy="981075"/>
          </a:xfrm>
          <a:prstGeom prst="rect">
            <a:avLst/>
          </a:prstGeom>
          <a:noFill/>
        </p:spPr>
      </p:pic>
      <p:pic>
        <p:nvPicPr>
          <p:cNvPr id="7172" name="Picture 4" descr="C:\Users\Meishing\Dropbox\meizhouhuayu\pics\午.png"/>
          <p:cNvPicPr>
            <a:picLocks noChangeAspect="1" noChangeArrowheads="1"/>
          </p:cNvPicPr>
          <p:nvPr/>
        </p:nvPicPr>
        <p:blipFill>
          <a:blip r:embed="rId7" cstate="print">
            <a:lum bright="-10000" contrast="20000"/>
          </a:blip>
          <a:srcRect/>
          <a:stretch>
            <a:fillRect/>
          </a:stretch>
        </p:blipFill>
        <p:spPr bwMode="auto">
          <a:xfrm>
            <a:off x="3124200" y="4648200"/>
            <a:ext cx="4629150" cy="1000125"/>
          </a:xfrm>
          <a:prstGeom prst="rect">
            <a:avLst/>
          </a:prstGeom>
          <a:noFill/>
        </p:spPr>
      </p:pic>
      <p:sp>
        <p:nvSpPr>
          <p:cNvPr id="13" name="TextBox 12"/>
          <p:cNvSpPr txBox="1"/>
          <p:nvPr/>
        </p:nvSpPr>
        <p:spPr>
          <a:xfrm>
            <a:off x="5986462" y="6477000"/>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3659142020"/>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1000" fill="hold"/>
                                        <p:tgtEl>
                                          <p:spTgt spid="7170"/>
                                        </p:tgtEl>
                                        <p:attrNameLst>
                                          <p:attrName>ppt_x</p:attrName>
                                        </p:attrNameLst>
                                      </p:cBhvr>
                                      <p:tavLst>
                                        <p:tav tm="0">
                                          <p:val>
                                            <p:strVal val="#ppt_x-.2"/>
                                          </p:val>
                                        </p:tav>
                                        <p:tav tm="100000">
                                          <p:val>
                                            <p:strVal val="#ppt_x"/>
                                          </p:val>
                                        </p:tav>
                                      </p:tavLst>
                                    </p:anim>
                                    <p:anim calcmode="lin" valueType="num">
                                      <p:cBhvr>
                                        <p:cTn id="19"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p:cTn id="25" dur="1000" fill="hold"/>
                                        <p:tgtEl>
                                          <p:spTgt spid="7171"/>
                                        </p:tgtEl>
                                        <p:attrNameLst>
                                          <p:attrName>ppt_x</p:attrName>
                                        </p:attrNameLst>
                                      </p:cBhvr>
                                      <p:tavLst>
                                        <p:tav tm="0">
                                          <p:val>
                                            <p:strVal val="#ppt_x-.2"/>
                                          </p:val>
                                        </p:tav>
                                        <p:tav tm="100000">
                                          <p:val>
                                            <p:strVal val="#ppt_x"/>
                                          </p:val>
                                        </p:tav>
                                      </p:tavLst>
                                    </p:anim>
                                    <p:anim calcmode="lin" valueType="num">
                                      <p:cBhvr>
                                        <p:cTn id="26"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p:cTn id="32" dur="1000" fill="hold"/>
                                        <p:tgtEl>
                                          <p:spTgt spid="7172"/>
                                        </p:tgtEl>
                                        <p:attrNameLst>
                                          <p:attrName>ppt_x</p:attrName>
                                        </p:attrNameLst>
                                      </p:cBhvr>
                                      <p:tavLst>
                                        <p:tav tm="0">
                                          <p:val>
                                            <p:strVal val="#ppt_x-.2"/>
                                          </p:val>
                                        </p:tav>
                                        <p:tav tm="100000">
                                          <p:val>
                                            <p:strVal val="#ppt_x"/>
                                          </p:val>
                                        </p:tav>
                                      </p:tavLst>
                                    </p:anim>
                                    <p:anim calcmode="lin" valueType="num">
                                      <p:cBhvr>
                                        <p:cTn id="33"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eishing\Dropbox\meizhouhuayu\pics\31.22.png"/>
          <p:cNvPicPr>
            <a:picLocks noChangeAspect="1" noChangeArrowheads="1"/>
          </p:cNvPicPr>
          <p:nvPr/>
        </p:nvPicPr>
        <p:blipFill>
          <a:blip r:embed="rId4" cstate="print">
            <a:lum bright="-20000" contrast="40000"/>
          </a:blip>
          <a:srcRect l="69351" r="17765"/>
          <a:stretch>
            <a:fillRect/>
          </a:stretch>
        </p:blipFill>
        <p:spPr bwMode="auto">
          <a:xfrm>
            <a:off x="304800" y="1295400"/>
            <a:ext cx="1844040" cy="1676400"/>
          </a:xfrm>
          <a:prstGeom prst="rect">
            <a:avLst/>
          </a:prstGeom>
          <a:noFill/>
        </p:spPr>
      </p:pic>
      <p:sp>
        <p:nvSpPr>
          <p:cNvPr id="15" name="TextBox 14"/>
          <p:cNvSpPr txBox="1"/>
          <p:nvPr/>
        </p:nvSpPr>
        <p:spPr>
          <a:xfrm>
            <a:off x="2971800" y="1371600"/>
            <a:ext cx="1371600" cy="369332"/>
          </a:xfrm>
          <a:prstGeom prst="rect">
            <a:avLst/>
          </a:prstGeom>
          <a:noFill/>
        </p:spPr>
        <p:txBody>
          <a:bodyPr wrap="square" rtlCol="0">
            <a:spAutoFit/>
          </a:bodyPr>
          <a:lstStyle/>
          <a:p>
            <a:endParaRPr lang="en-US" dirty="0">
              <a:solidFill>
                <a:prstClr val="black"/>
              </a:solidFill>
            </a:endParaRPr>
          </a:p>
        </p:txBody>
      </p:sp>
      <p:sp>
        <p:nvSpPr>
          <p:cNvPr id="19" name="TextBox 18"/>
          <p:cNvSpPr txBox="1"/>
          <p:nvPr/>
        </p:nvSpPr>
        <p:spPr>
          <a:xfrm>
            <a:off x="2438400" y="990600"/>
            <a:ext cx="1524000" cy="2400657"/>
          </a:xfrm>
          <a:prstGeom prst="rect">
            <a:avLst/>
          </a:prstGeom>
          <a:noFill/>
        </p:spPr>
        <p:txBody>
          <a:bodyPr wrap="square" rtlCol="0">
            <a:spAutoFit/>
          </a:bodyPr>
          <a:lstStyle/>
          <a:p>
            <a:r>
              <a:rPr lang="zh-TW" altLang="en-US" sz="15000" dirty="0">
                <a:solidFill>
                  <a:prstClr val="black"/>
                </a:solidFill>
                <a:latin typeface="Adobe Kaiti Std R" pitchFamily="18" charset="-128"/>
                <a:ea typeface="Adobe Kaiti Std R" pitchFamily="18" charset="-128"/>
              </a:rPr>
              <a:t>半</a:t>
            </a:r>
            <a:endParaRPr lang="en-US" sz="15000" dirty="0">
              <a:solidFill>
                <a:prstClr val="black"/>
              </a:solidFill>
              <a:latin typeface="Adobe Kaiti Std R" pitchFamily="18" charset="-128"/>
              <a:ea typeface="Adobe Kaiti Std R" pitchFamily="18" charset="-128"/>
            </a:endParaRPr>
          </a:p>
        </p:txBody>
      </p:sp>
      <p:sp>
        <p:nvSpPr>
          <p:cNvPr id="11" name="TextBox 10"/>
          <p:cNvSpPr txBox="1"/>
          <p:nvPr/>
        </p:nvSpPr>
        <p:spPr>
          <a:xfrm>
            <a:off x="5214937" y="1731889"/>
            <a:ext cx="23622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相似字：羊</a:t>
            </a:r>
            <a:endParaRPr lang="en-US" sz="2800" dirty="0">
              <a:solidFill>
                <a:prstClr val="black"/>
              </a:solidFill>
              <a:latin typeface="Adobe Kaiti Std R" pitchFamily="18" charset="-128"/>
              <a:ea typeface="Adobe Kaiti Std R" pitchFamily="18" charset="-128"/>
            </a:endParaRPr>
          </a:p>
        </p:txBody>
      </p:sp>
      <p:sp>
        <p:nvSpPr>
          <p:cNvPr id="12" name="TextBox 11"/>
          <p:cNvSpPr txBox="1"/>
          <p:nvPr/>
        </p:nvSpPr>
        <p:spPr>
          <a:xfrm>
            <a:off x="5105400" y="2971800"/>
            <a:ext cx="32766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形聲字：拌</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伴</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絆</a:t>
            </a:r>
            <a:endParaRPr lang="en-US" sz="2800" dirty="0">
              <a:solidFill>
                <a:prstClr val="black"/>
              </a:solidFill>
              <a:latin typeface="Adobe Kaiti Std R" pitchFamily="18" charset="-128"/>
              <a:ea typeface="Adobe Kaiti Std R" pitchFamily="18" charset="-128"/>
            </a:endParaRPr>
          </a:p>
        </p:txBody>
      </p:sp>
      <p:pic>
        <p:nvPicPr>
          <p:cNvPr id="4098" name="Picture 2" descr="C:\Users\Meishing\Dropbox\meizhouhuayu\pics\半.png"/>
          <p:cNvPicPr>
            <a:picLocks noChangeAspect="1" noChangeArrowheads="1"/>
          </p:cNvPicPr>
          <p:nvPr/>
        </p:nvPicPr>
        <p:blipFill>
          <a:blip r:embed="rId5" cstate="print">
            <a:lum bright="-10000" contrast="20000"/>
          </a:blip>
          <a:srcRect/>
          <a:stretch>
            <a:fillRect/>
          </a:stretch>
        </p:blipFill>
        <p:spPr bwMode="auto">
          <a:xfrm>
            <a:off x="1876425" y="3732367"/>
            <a:ext cx="2085975" cy="990600"/>
          </a:xfrm>
          <a:prstGeom prst="rect">
            <a:avLst/>
          </a:prstGeom>
          <a:noFill/>
        </p:spPr>
      </p:pic>
      <p:pic>
        <p:nvPicPr>
          <p:cNvPr id="4099" name="Picture 3" descr="C:\Users\Meishing\Dropbox\meizhouhuayu\pics\半-文.png"/>
          <p:cNvPicPr>
            <a:picLocks noChangeAspect="1" noChangeArrowheads="1"/>
          </p:cNvPicPr>
          <p:nvPr/>
        </p:nvPicPr>
        <p:blipFill>
          <a:blip r:embed="rId6" cstate="print">
            <a:lum bright="-10000" contrast="20000"/>
          </a:blip>
          <a:srcRect/>
          <a:stretch>
            <a:fillRect/>
          </a:stretch>
        </p:blipFill>
        <p:spPr bwMode="auto">
          <a:xfrm>
            <a:off x="900112" y="5410200"/>
            <a:ext cx="5495925" cy="495300"/>
          </a:xfrm>
          <a:prstGeom prst="rect">
            <a:avLst/>
          </a:prstGeom>
          <a:noFill/>
        </p:spPr>
      </p:pic>
      <p:sp>
        <p:nvSpPr>
          <p:cNvPr id="16" name="TextBox 15"/>
          <p:cNvSpPr txBox="1"/>
          <p:nvPr/>
        </p:nvSpPr>
        <p:spPr>
          <a:xfrm>
            <a:off x="2209800" y="838200"/>
            <a:ext cx="2057400" cy="2862322"/>
          </a:xfrm>
          <a:prstGeom prst="rect">
            <a:avLst/>
          </a:prstGeom>
          <a:noFill/>
        </p:spPr>
        <p:txBody>
          <a:bodyPr wrap="square" rtlCol="0">
            <a:spAutoFit/>
          </a:bodyPr>
          <a:lstStyle/>
          <a:p>
            <a:r>
              <a:rPr lang="zh-TW" altLang="en-US" sz="18000" dirty="0">
                <a:solidFill>
                  <a:srgbClr val="FF0000"/>
                </a:solidFill>
                <a:latin typeface="Adobe Kaiti Std R" pitchFamily="18" charset="-128"/>
                <a:ea typeface="Adobe Kaiti Std R" pitchFamily="18" charset="-128"/>
              </a:rPr>
              <a:t>丨</a:t>
            </a:r>
            <a:endParaRPr lang="en-US" sz="18000" dirty="0">
              <a:solidFill>
                <a:srgbClr val="FF0000"/>
              </a:solidFill>
              <a:latin typeface="Adobe Kaiti Std R" pitchFamily="18" charset="-128"/>
              <a:ea typeface="Adobe Kaiti Std R" pitchFamily="18" charset="-128"/>
            </a:endParaRPr>
          </a:p>
        </p:txBody>
      </p:sp>
      <p:sp>
        <p:nvSpPr>
          <p:cNvPr id="17" name="TextBox 16"/>
          <p:cNvSpPr txBox="1"/>
          <p:nvPr/>
        </p:nvSpPr>
        <p:spPr>
          <a:xfrm>
            <a:off x="6172200" y="6581001"/>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spTree>
    <p:extLst>
      <p:ext uri="{BB962C8B-B14F-4D97-AF65-F5344CB8AC3E}">
        <p14:creationId xmlns:p14="http://schemas.microsoft.com/office/powerpoint/2010/main" val="4045915282"/>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0" fill="hold"/>
                                        <p:tgtEl>
                                          <p:spTgt spid="16"/>
                                        </p:tgtEl>
                                        <p:attrNameLst>
                                          <p:attrName>ppt_x</p:attrName>
                                        </p:attrNameLst>
                                      </p:cBhvr>
                                      <p:tavLst>
                                        <p:tav tm="0">
                                          <p:val>
                                            <p:strVal val="#ppt_x"/>
                                          </p:val>
                                        </p:tav>
                                        <p:tav tm="100000">
                                          <p:val>
                                            <p:strVal val="#ppt_x"/>
                                          </p:val>
                                        </p:tav>
                                      </p:tavLst>
                                    </p:anim>
                                    <p:anim calcmode="lin" valueType="num">
                                      <p:cBhvr additive="base">
                                        <p:cTn id="8" dur="3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6" presetClass="emph" presetSubtype="0" repeatCount="3000" fill="hold" grpId="1" nodeType="afterEffect">
                                  <p:stCondLst>
                                    <p:cond delay="0"/>
                                  </p:stCondLst>
                                  <p:childTnLst>
                                    <p:animEffect transition="out" filter="fade">
                                      <p:cBhvr>
                                        <p:cTn id="11" dur="1000" tmFilter="0, 0; .2, .5; .8, .5; 1, 0"/>
                                        <p:tgtEl>
                                          <p:spTgt spid="16"/>
                                        </p:tgtEl>
                                      </p:cBhvr>
                                    </p:animEffect>
                                    <p:animScale>
                                      <p:cBhvr>
                                        <p:cTn id="12" dur="50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ppt_x</p:attrName>
                                        </p:attrNameLst>
                                      </p:cBhvr>
                                      <p:tavLst>
                                        <p:tav tm="0">
                                          <p:val>
                                            <p:strVal val="#ppt_x-.2"/>
                                          </p:val>
                                        </p:tav>
                                        <p:tav tm="100000">
                                          <p:val>
                                            <p:strVal val="#ppt_x"/>
                                          </p:val>
                                        </p:tav>
                                      </p:tavLst>
                                    </p:anim>
                                    <p:anim calcmode="lin" valueType="num">
                                      <p:cBhvr>
                                        <p:cTn id="1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8"/>
                                        </p:tgtEl>
                                      </p:cBhvr>
                                    </p:animEffect>
                                  </p:childTnLst>
                                </p:cTn>
                              </p:par>
                              <p:par>
                                <p:cTn id="20" presetID="29"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 calcmode="lin" valueType="num">
                                      <p:cBhvr>
                                        <p:cTn id="22" dur="1000" fill="hold"/>
                                        <p:tgtEl>
                                          <p:spTgt spid="4099"/>
                                        </p:tgtEl>
                                        <p:attrNameLst>
                                          <p:attrName>ppt_x</p:attrName>
                                        </p:attrNameLst>
                                      </p:cBhvr>
                                      <p:tavLst>
                                        <p:tav tm="0">
                                          <p:val>
                                            <p:strVal val="#ppt_x-.2"/>
                                          </p:val>
                                        </p:tav>
                                        <p:tav tm="100000">
                                          <p:val>
                                            <p:strVal val="#ppt_x"/>
                                          </p:val>
                                        </p:tav>
                                      </p:tavLst>
                                    </p:anim>
                                    <p:anim calcmode="lin" valueType="num">
                                      <p:cBhvr>
                                        <p:cTn id="23"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Meishing\Dropbox\meizhouhuayu\pics\31.22.png"/>
          <p:cNvPicPr>
            <a:picLocks noChangeAspect="1" noChangeArrowheads="1"/>
          </p:cNvPicPr>
          <p:nvPr/>
        </p:nvPicPr>
        <p:blipFill>
          <a:blip r:embed="rId4" cstate="print">
            <a:lum bright="-20000" contrast="40000"/>
          </a:blip>
          <a:srcRect l="87848"/>
          <a:stretch>
            <a:fillRect/>
          </a:stretch>
        </p:blipFill>
        <p:spPr bwMode="auto">
          <a:xfrm>
            <a:off x="381000" y="1371599"/>
            <a:ext cx="1676400" cy="1615807"/>
          </a:xfrm>
          <a:prstGeom prst="rect">
            <a:avLst/>
          </a:prstGeom>
          <a:noFill/>
        </p:spPr>
      </p:pic>
      <p:sp>
        <p:nvSpPr>
          <p:cNvPr id="15" name="TextBox 14"/>
          <p:cNvSpPr txBox="1"/>
          <p:nvPr/>
        </p:nvSpPr>
        <p:spPr>
          <a:xfrm>
            <a:off x="2743200" y="3200400"/>
            <a:ext cx="33528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形聲字：占</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佔</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沾</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1723210901"/>
      </p:ext>
    </p:extLst>
  </p:cSld>
  <p:clrMapOvr>
    <a:masterClrMapping/>
  </p:clrMapOvr>
  <p:transition>
    <p:sndAc>
      <p:stSnd>
        <p:snd r:embed="rId3" name="whoosh.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sz="6000" dirty="0" smtClean="0">
                <a:solidFill>
                  <a:schemeClr val="tx1"/>
                </a:solidFill>
                <a:latin typeface="Adobe Kaiti Std R" pitchFamily="18" charset="-128"/>
                <a:ea typeface="Adobe Kaiti Std R" pitchFamily="18" charset="-128"/>
              </a:rPr>
              <a:t>拼字</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val="382507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985</Words>
  <Application>Microsoft Office PowerPoint</Application>
  <PresentationFormat>On-screen Show (4:3)</PresentationFormat>
  <Paragraphs>220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第三冊第一課補充資料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拼字</vt:lpstr>
      <vt:lpstr>PowerPoint Presentation</vt:lpstr>
      <vt:lpstr>PowerPoint Presentation</vt:lpstr>
      <vt:lpstr>舊字新詞（一）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舊字新詞（二）</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第一課補充資料</dc:title>
  <dc:creator>Yali</dc:creator>
  <cp:lastModifiedBy>Yali</cp:lastModifiedBy>
  <cp:revision>4</cp:revision>
  <dcterms:created xsi:type="dcterms:W3CDTF">2014-07-09T04:54:08Z</dcterms:created>
  <dcterms:modified xsi:type="dcterms:W3CDTF">2014-07-17T17:26:10Z</dcterms:modified>
</cp:coreProperties>
</file>